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44" r:id="rId2"/>
    <p:sldId id="333" r:id="rId3"/>
    <p:sldId id="341" r:id="rId4"/>
    <p:sldId id="335" r:id="rId5"/>
    <p:sldId id="353" r:id="rId6"/>
    <p:sldId id="332" r:id="rId7"/>
    <p:sldId id="257" r:id="rId8"/>
    <p:sldId id="349" r:id="rId9"/>
    <p:sldId id="260" r:id="rId10"/>
    <p:sldId id="351" r:id="rId11"/>
    <p:sldId id="362" r:id="rId12"/>
    <p:sldId id="361" r:id="rId13"/>
    <p:sldId id="352" r:id="rId14"/>
    <p:sldId id="359" r:id="rId15"/>
    <p:sldId id="360" r:id="rId16"/>
    <p:sldId id="357" r:id="rId17"/>
    <p:sldId id="358" r:id="rId18"/>
    <p:sldId id="284" r:id="rId19"/>
    <p:sldId id="280" r:id="rId20"/>
    <p:sldId id="336" r:id="rId21"/>
    <p:sldId id="337" r:id="rId22"/>
    <p:sldId id="356" r:id="rId23"/>
    <p:sldId id="258" r:id="rId24"/>
    <p:sldId id="334" r:id="rId25"/>
    <p:sldId id="350" r:id="rId26"/>
    <p:sldId id="338" r:id="rId27"/>
    <p:sldId id="339" r:id="rId28"/>
    <p:sldId id="340" r:id="rId29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4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0707B9"/>
    <a:srgbClr val="FF6600"/>
    <a:srgbClr val="DCA800"/>
    <a:srgbClr val="EA8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90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840" y="176"/>
      </p:cViewPr>
      <p:guideLst>
        <p:guide orient="horz" pos="1230"/>
        <p:guide pos="34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BF406-E73D-4C9C-A7C6-43222E43FAEE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41FBE-4B3C-452C-AA30-EDA020DB2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50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OKU</a:t>
            </a:r>
            <a:r>
              <a:rPr lang="ja-JP" altLang="en-US"/>
              <a:t> </a:t>
            </a:r>
            <a:r>
              <a:rPr lang="en-US" altLang="ja-JP" dirty="0"/>
              <a:t>ESA</a:t>
            </a:r>
            <a:r>
              <a:rPr lang="ja-JP" altLang="en-US"/>
              <a:t> と</a:t>
            </a:r>
            <a:r>
              <a:rPr lang="en-US" altLang="ja-JP" dirty="0"/>
              <a:t>SAK TOB</a:t>
            </a:r>
            <a:r>
              <a:rPr lang="ja-JP" altLang="en-US"/>
              <a:t> は海峡を挟んでいるのに比較することは妥当なの？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41FBE-4B3C-452C-AA30-EDA020DB2B0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88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41FBE-4B3C-452C-AA30-EDA020DB2B0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0083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41FBE-4B3C-452C-AA30-EDA020DB2B0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384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FD482-7DCF-A343-5A0D-514335E07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3E07004-1CF8-9EF0-F0BC-11D930ECD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397B0A5-2E76-5DA6-47F5-514046783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9E16A6-8C8C-CF7F-E743-0BBD9B464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41FBE-4B3C-452C-AA30-EDA020DB2B0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4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41FBE-4B3C-452C-AA30-EDA020DB2B09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669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556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24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181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69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30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0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245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99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62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286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66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30DF0C-3930-4EA3-9DCA-ED62DC2AC943}" type="datetimeFigureOut">
              <a:rPr kumimoji="1" lang="ja-JP" altLang="en-US" smtClean="0"/>
              <a:t>2025/1/31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16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microsoft.com/office/2007/relationships/hdphoto" Target="../media/hdphoto2.wdp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8B8D7D-C914-66E5-C42F-BE3FDE5B931C}"/>
              </a:ext>
            </a:extLst>
          </p:cNvPr>
          <p:cNvSpPr txBox="1"/>
          <p:nvPr/>
        </p:nvSpPr>
        <p:spPr>
          <a:xfrm>
            <a:off x="3578264" y="27981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卒論用図面</a:t>
            </a:r>
          </a:p>
        </p:txBody>
      </p:sp>
    </p:spTree>
    <p:extLst>
      <p:ext uri="{BB962C8B-B14F-4D97-AF65-F5344CB8AC3E}">
        <p14:creationId xmlns:p14="http://schemas.microsoft.com/office/powerpoint/2010/main" val="164732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3EED4-3BC9-E6FC-1902-83085AA0F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0A088259-D3D0-2B4A-0C10-D67892319251}"/>
              </a:ext>
            </a:extLst>
          </p:cNvPr>
          <p:cNvGrpSpPr/>
          <p:nvPr/>
        </p:nvGrpSpPr>
        <p:grpSpPr>
          <a:xfrm>
            <a:off x="580021" y="774332"/>
            <a:ext cx="9001967" cy="5305919"/>
            <a:chOff x="1018153" y="994566"/>
            <a:chExt cx="7590845" cy="4337018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C65D0C7-BBA0-D763-4D93-08A2755E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" t="11785" r="50403" b="4766"/>
            <a:stretch/>
          </p:blipFill>
          <p:spPr>
            <a:xfrm>
              <a:off x="1725996" y="2146048"/>
              <a:ext cx="2656046" cy="3168000"/>
            </a:xfrm>
            <a:prstGeom prst="rect">
              <a:avLst/>
            </a:prstGeom>
          </p:spPr>
        </p:pic>
        <p:pic>
          <p:nvPicPr>
            <p:cNvPr id="3" name="図 2" descr="ダイアグラム&#10;&#10;自動的に生成された説明">
              <a:extLst>
                <a:ext uri="{FF2B5EF4-FFF2-40B4-BE49-F238E27FC236}">
                  <a16:creationId xmlns:a16="http://schemas.microsoft.com/office/drawing/2014/main" id="{C2404907-F72A-9F64-DD66-FAA5C255D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525" t="10924" b="4631"/>
            <a:stretch/>
          </p:blipFill>
          <p:spPr>
            <a:xfrm>
              <a:off x="6044154" y="2022056"/>
              <a:ext cx="2348965" cy="3309528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77F0CE24-4FD7-D6C7-832B-66C2EC8E407B}"/>
                </a:ext>
              </a:extLst>
            </p:cNvPr>
            <p:cNvSpPr txBox="1"/>
            <p:nvPr/>
          </p:nvSpPr>
          <p:spPr>
            <a:xfrm>
              <a:off x="1032580" y="2681592"/>
              <a:ext cx="56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Pos</a:t>
              </a:r>
              <a:endParaRPr kumimoji="1" lang="ja-JP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7E88CEEA-5BE9-77D8-F388-6D9036B8997D}"/>
                </a:ext>
              </a:extLst>
            </p:cNvPr>
            <p:cNvSpPr txBox="1"/>
            <p:nvPr/>
          </p:nvSpPr>
          <p:spPr>
            <a:xfrm>
              <a:off x="1018153" y="4162518"/>
              <a:ext cx="58189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Neg</a:t>
              </a:r>
              <a:endParaRPr kumimoji="1" lang="ja-JP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0192EDB-3C98-AF42-EAA8-2C22D5C0CF5E}"/>
                </a:ext>
              </a:extLst>
            </p:cNvPr>
            <p:cNvSpPr/>
            <p:nvPr/>
          </p:nvSpPr>
          <p:spPr>
            <a:xfrm>
              <a:off x="2176739" y="1946170"/>
              <a:ext cx="2228850" cy="219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3055B7C-55F3-B40A-8FAB-633A0128C0FF}"/>
                </a:ext>
              </a:extLst>
            </p:cNvPr>
            <p:cNvSpPr txBox="1"/>
            <p:nvPr/>
          </p:nvSpPr>
          <p:spPr>
            <a:xfrm>
              <a:off x="2188263" y="1844486"/>
              <a:ext cx="62998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PT</a:t>
              </a:r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51ACF01-2BDF-C4A8-4DC1-EA48987BB7B2}"/>
                </a:ext>
              </a:extLst>
            </p:cNvPr>
            <p:cNvSpPr txBox="1"/>
            <p:nvPr/>
          </p:nvSpPr>
          <p:spPr>
            <a:xfrm flipH="1">
              <a:off x="3158365" y="1778848"/>
              <a:ext cx="13704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0C38D06-5128-778B-C9A5-731D708213BD}"/>
                </a:ext>
              </a:extLst>
            </p:cNvPr>
            <p:cNvSpPr txBox="1"/>
            <p:nvPr/>
          </p:nvSpPr>
          <p:spPr>
            <a:xfrm>
              <a:off x="3861161" y="1805464"/>
              <a:ext cx="2757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kumimoji="1" lang="en-US" altLang="ja-JP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endParaRPr kumimoji="1" lang="ja-JP" altLang="en-US" sz="2000" b="1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01C4218-25A3-85D0-8A72-C4FE14958274}"/>
                </a:ext>
              </a:extLst>
            </p:cNvPr>
            <p:cNvSpPr txBox="1"/>
            <p:nvPr/>
          </p:nvSpPr>
          <p:spPr>
            <a:xfrm>
              <a:off x="6036178" y="994566"/>
              <a:ext cx="257282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(b) Pos</a:t>
              </a:r>
              <a:r>
                <a:rPr kumimoji="1" lang="ja-JP" alt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ー</a:t>
              </a:r>
              <a:r>
                <a:rPr kumimoji="1" lang="en-US" altLang="ja-JP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Neg</a:t>
              </a:r>
              <a:endParaRPr kumimoji="1" lang="ja-JP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0FC33062-9E16-2C12-C779-73AE25A043FA}"/>
                </a:ext>
              </a:extLst>
            </p:cNvPr>
            <p:cNvSpPr txBox="1"/>
            <p:nvPr/>
          </p:nvSpPr>
          <p:spPr>
            <a:xfrm flipH="1">
              <a:off x="6629078" y="1748743"/>
              <a:ext cx="3834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Δρ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635B342-BD02-30C7-1028-93B205A2BD23}"/>
                </a:ext>
              </a:extLst>
            </p:cNvPr>
            <p:cNvSpPr txBox="1"/>
            <p:nvPr/>
          </p:nvSpPr>
          <p:spPr>
            <a:xfrm>
              <a:off x="7286209" y="1748742"/>
              <a:ext cx="50479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ΔV</a:t>
              </a:r>
              <a:r>
                <a:rPr kumimoji="1" lang="en-US" altLang="ja-JP" sz="2000" b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endParaRPr kumimoji="1" lang="ja-JP" altLang="en-US" sz="2000" b="1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D1D1B4A-F83F-1B06-757D-FBC3CB34A010}"/>
                </a:ext>
              </a:extLst>
            </p:cNvPr>
            <p:cNvSpPr txBox="1"/>
            <p:nvPr/>
          </p:nvSpPr>
          <p:spPr>
            <a:xfrm rot="16200000">
              <a:off x="5360313" y="4310396"/>
              <a:ext cx="115223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Welch’s t-test</a:t>
              </a:r>
              <a:endParaRPr kumimoji="1" lang="ja-JP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C52C5125-5C26-9D61-7437-45E3443C1CBB}"/>
                </a:ext>
              </a:extLst>
            </p:cNvPr>
            <p:cNvSpPr txBox="1"/>
            <p:nvPr/>
          </p:nvSpPr>
          <p:spPr>
            <a:xfrm>
              <a:off x="1033968" y="1016000"/>
              <a:ext cx="61395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(a) </a:t>
              </a:r>
              <a:endParaRPr kumimoji="1" lang="ja-JP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236AC999-4566-C8A3-7FF2-4C0549F540C7}"/>
                </a:ext>
              </a:extLst>
            </p:cNvPr>
            <p:cNvSpPr txBox="1"/>
            <p:nvPr/>
          </p:nvSpPr>
          <p:spPr>
            <a:xfrm>
              <a:off x="2459637" y="2659826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199D153-8404-4465-089C-F964DFC00146}"/>
                </a:ext>
              </a:extLst>
            </p:cNvPr>
            <p:cNvSpPr txBox="1"/>
            <p:nvPr/>
          </p:nvSpPr>
          <p:spPr>
            <a:xfrm>
              <a:off x="2474877" y="2974603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21392BFF-4C5C-11AA-9FB6-13776765D8EF}"/>
                </a:ext>
              </a:extLst>
            </p:cNvPr>
            <p:cNvSpPr txBox="1"/>
            <p:nvPr/>
          </p:nvSpPr>
          <p:spPr>
            <a:xfrm>
              <a:off x="4012031" y="3148696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4F5A233-3305-940A-8CE5-FFE395510070}"/>
                </a:ext>
              </a:extLst>
            </p:cNvPr>
            <p:cNvSpPr txBox="1"/>
            <p:nvPr/>
          </p:nvSpPr>
          <p:spPr>
            <a:xfrm>
              <a:off x="2459637" y="2294477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1CF8190-DA26-0687-77E1-EEED70CC1036}"/>
                </a:ext>
              </a:extLst>
            </p:cNvPr>
            <p:cNvSpPr txBox="1"/>
            <p:nvPr/>
          </p:nvSpPr>
          <p:spPr>
            <a:xfrm>
              <a:off x="2474877" y="4132816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81CC38C-3E2E-6574-E43D-0CF05A987655}"/>
                </a:ext>
              </a:extLst>
            </p:cNvPr>
            <p:cNvSpPr txBox="1"/>
            <p:nvPr/>
          </p:nvSpPr>
          <p:spPr>
            <a:xfrm>
              <a:off x="2438321" y="3841999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5E536443-DC95-96A2-9B18-644F0E420BE6}"/>
                </a:ext>
              </a:extLst>
            </p:cNvPr>
            <p:cNvSpPr txBox="1"/>
            <p:nvPr/>
          </p:nvSpPr>
          <p:spPr>
            <a:xfrm>
              <a:off x="3222869" y="4254850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105B9F74-05F3-2CA6-877A-FD6F1D9D3B85}"/>
                </a:ext>
              </a:extLst>
            </p:cNvPr>
            <p:cNvSpPr txBox="1"/>
            <p:nvPr/>
          </p:nvSpPr>
          <p:spPr>
            <a:xfrm>
              <a:off x="3301026" y="3897605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EA9F5DAF-6D4C-712B-3E0F-41EBE00ED0EE}"/>
                </a:ext>
              </a:extLst>
            </p:cNvPr>
            <p:cNvSpPr txBox="1"/>
            <p:nvPr/>
          </p:nvSpPr>
          <p:spPr>
            <a:xfrm>
              <a:off x="3381164" y="3668648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9BBE4CA-A65B-5F75-8176-1373483289AB}"/>
                </a:ext>
              </a:extLst>
            </p:cNvPr>
            <p:cNvSpPr txBox="1"/>
            <p:nvPr/>
          </p:nvSpPr>
          <p:spPr>
            <a:xfrm>
              <a:off x="3223648" y="3014150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B5B6DCA7-3645-5EA4-9AF3-410B50E84DA1}"/>
                </a:ext>
              </a:extLst>
            </p:cNvPr>
            <p:cNvSpPr txBox="1"/>
            <p:nvPr/>
          </p:nvSpPr>
          <p:spPr>
            <a:xfrm>
              <a:off x="3301026" y="2523380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F7078BA8-4B97-2B26-2D64-E862978A2AC7}"/>
                </a:ext>
              </a:extLst>
            </p:cNvPr>
            <p:cNvSpPr txBox="1"/>
            <p:nvPr/>
          </p:nvSpPr>
          <p:spPr>
            <a:xfrm>
              <a:off x="3377726" y="2251375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70C8BF4-CC42-2433-B4C4-5931B363D2A8}"/>
                </a:ext>
              </a:extLst>
            </p:cNvPr>
            <p:cNvSpPr txBox="1"/>
            <p:nvPr/>
          </p:nvSpPr>
          <p:spPr>
            <a:xfrm>
              <a:off x="3896615" y="2664922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F30484D-4397-767D-B093-E2E930A4712D}"/>
                </a:ext>
              </a:extLst>
            </p:cNvPr>
            <p:cNvSpPr txBox="1"/>
            <p:nvPr/>
          </p:nvSpPr>
          <p:spPr>
            <a:xfrm>
              <a:off x="3839437" y="2363933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DED43BAC-F6FC-12E7-3E4D-47F5FE20C4CE}"/>
                </a:ext>
              </a:extLst>
            </p:cNvPr>
            <p:cNvSpPr txBox="1"/>
            <p:nvPr/>
          </p:nvSpPr>
          <p:spPr>
            <a:xfrm>
              <a:off x="3785698" y="2126920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7F02F90-D22B-492A-F11C-F4DE800436B4}"/>
                </a:ext>
              </a:extLst>
            </p:cNvPr>
            <p:cNvSpPr txBox="1"/>
            <p:nvPr/>
          </p:nvSpPr>
          <p:spPr>
            <a:xfrm>
              <a:off x="4241671" y="2674726"/>
              <a:ext cx="91372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-6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EB111A5-CFA4-6E7D-A28F-FC268B5AC73C}"/>
                </a:ext>
              </a:extLst>
            </p:cNvPr>
            <p:cNvSpPr txBox="1"/>
            <p:nvPr/>
          </p:nvSpPr>
          <p:spPr>
            <a:xfrm>
              <a:off x="4159076" y="4830035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8135E7E-7B6B-2AEF-7D34-AF8C460CA25F}"/>
                </a:ext>
              </a:extLst>
            </p:cNvPr>
            <p:cNvSpPr txBox="1"/>
            <p:nvPr/>
          </p:nvSpPr>
          <p:spPr>
            <a:xfrm>
              <a:off x="4194445" y="4126385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0817B9C1-55CC-9BFC-BE83-BACA0CD7F1BB}"/>
                </a:ext>
              </a:extLst>
            </p:cNvPr>
            <p:cNvSpPr txBox="1"/>
            <p:nvPr/>
          </p:nvSpPr>
          <p:spPr>
            <a:xfrm>
              <a:off x="4201352" y="3877811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42495529-5B2C-32D3-DE08-E11876283891}"/>
                </a:ext>
              </a:extLst>
            </p:cNvPr>
            <p:cNvSpPr txBox="1"/>
            <p:nvPr/>
          </p:nvSpPr>
          <p:spPr>
            <a:xfrm>
              <a:off x="7124431" y="2797837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EC5B4939-A827-8985-E53E-CE17D95C77D5}"/>
                </a:ext>
              </a:extLst>
            </p:cNvPr>
            <p:cNvSpPr txBox="1"/>
            <p:nvPr/>
          </p:nvSpPr>
          <p:spPr>
            <a:xfrm>
              <a:off x="6633925" y="2507020"/>
              <a:ext cx="17793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-0.8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E54A9AD6-0E77-E870-8C62-D8D3623A2376}"/>
                </a:ext>
              </a:extLst>
            </p:cNvPr>
            <p:cNvSpPr txBox="1"/>
            <p:nvPr/>
          </p:nvSpPr>
          <p:spPr>
            <a:xfrm>
              <a:off x="6578224" y="2150626"/>
              <a:ext cx="9137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A80DB1D4-56C4-74E5-7BAC-E1CAFBCC5330}"/>
                </a:ext>
              </a:extLst>
            </p:cNvPr>
            <p:cNvSpPr txBox="1"/>
            <p:nvPr/>
          </p:nvSpPr>
          <p:spPr>
            <a:xfrm rot="16200000">
              <a:off x="6475512" y="4325784"/>
              <a:ext cx="52257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Lighter</a:t>
              </a:r>
              <a:endParaRPr kumimoji="1" lang="ja-JP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7267347-6FCB-3029-AFFE-28AAC9F152AB}"/>
                </a:ext>
              </a:extLst>
            </p:cNvPr>
            <p:cNvSpPr txBox="1"/>
            <p:nvPr/>
          </p:nvSpPr>
          <p:spPr>
            <a:xfrm>
              <a:off x="7586004" y="3068302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B5AB8D7F-E486-86B3-C08B-92AF98314224}"/>
                </a:ext>
              </a:extLst>
            </p:cNvPr>
            <p:cNvSpPr txBox="1"/>
            <p:nvPr/>
          </p:nvSpPr>
          <p:spPr>
            <a:xfrm>
              <a:off x="7389391" y="2686778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0BDA439F-8816-5376-9889-A6289CE1ACA3}"/>
                </a:ext>
              </a:extLst>
            </p:cNvPr>
            <p:cNvSpPr txBox="1"/>
            <p:nvPr/>
          </p:nvSpPr>
          <p:spPr>
            <a:xfrm>
              <a:off x="7298265" y="2302378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022B388-71ED-DB8A-0327-1EFBF1D947E1}"/>
                </a:ext>
              </a:extLst>
            </p:cNvPr>
            <p:cNvSpPr txBox="1"/>
            <p:nvPr/>
          </p:nvSpPr>
          <p:spPr>
            <a:xfrm>
              <a:off x="7873038" y="2684195"/>
              <a:ext cx="149080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4FD66D95-9801-1CDC-5D8A-232E5171082F}"/>
                </a:ext>
              </a:extLst>
            </p:cNvPr>
            <p:cNvSpPr txBox="1"/>
            <p:nvPr/>
          </p:nvSpPr>
          <p:spPr>
            <a:xfrm>
              <a:off x="7873038" y="2365997"/>
              <a:ext cx="149080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1278871A-0E33-F535-3844-D6AFCF46D1C1}"/>
                </a:ext>
              </a:extLst>
            </p:cNvPr>
            <p:cNvSpPr txBox="1"/>
            <p:nvPr/>
          </p:nvSpPr>
          <p:spPr>
            <a:xfrm>
              <a:off x="1802014" y="5103751"/>
              <a:ext cx="17953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(m)</a:t>
              </a:r>
              <a:endParaRPr kumimoji="1" lang="ja-JP" alt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26387B42-2D90-F778-E814-CA6FC01C5917}"/>
                </a:ext>
              </a:extLst>
            </p:cNvPr>
            <p:cNvSpPr txBox="1"/>
            <p:nvPr/>
          </p:nvSpPr>
          <p:spPr>
            <a:xfrm>
              <a:off x="6221617" y="3510017"/>
              <a:ext cx="17953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(m)</a:t>
              </a:r>
              <a:endParaRPr kumimoji="1" lang="ja-JP" alt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F73FA8A8-7813-FB80-C321-AE9491A9B061}"/>
                </a:ext>
              </a:extLst>
            </p:cNvPr>
            <p:cNvSpPr txBox="1"/>
            <p:nvPr/>
          </p:nvSpPr>
          <p:spPr>
            <a:xfrm>
              <a:off x="2606220" y="3347001"/>
              <a:ext cx="16991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ja-JP" alt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℃</a:t>
              </a:r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EE713EF5-E393-AE90-B65B-65B4D08041A2}"/>
                </a:ext>
              </a:extLst>
            </p:cNvPr>
            <p:cNvSpPr txBox="1"/>
            <p:nvPr/>
          </p:nvSpPr>
          <p:spPr>
            <a:xfrm>
              <a:off x="2230373" y="4851627"/>
              <a:ext cx="16991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ja-JP" alt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℃</a:t>
              </a:r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FC10A6B4-FD9A-FFF9-13D1-80137D5DAB01}"/>
                </a:ext>
              </a:extLst>
            </p:cNvPr>
            <p:cNvSpPr txBox="1"/>
            <p:nvPr/>
          </p:nvSpPr>
          <p:spPr>
            <a:xfrm>
              <a:off x="3652566" y="3337756"/>
              <a:ext cx="344646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(cm s</a:t>
              </a:r>
              <a:r>
                <a:rPr kumimoji="1" lang="en-US" altLang="ja-JP" sz="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539E0684-9636-6F2A-8F90-48A38E0B2994}"/>
                </a:ext>
              </a:extLst>
            </p:cNvPr>
            <p:cNvSpPr txBox="1"/>
            <p:nvPr/>
          </p:nvSpPr>
          <p:spPr>
            <a:xfrm>
              <a:off x="3643980" y="4851120"/>
              <a:ext cx="344646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(cm s</a:t>
              </a:r>
              <a:r>
                <a:rPr kumimoji="1" lang="en-US" altLang="ja-JP" sz="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5703C33E-C048-106D-C169-5426A8D73599}"/>
                </a:ext>
              </a:extLst>
            </p:cNvPr>
            <p:cNvSpPr txBox="1"/>
            <p:nvPr/>
          </p:nvSpPr>
          <p:spPr>
            <a:xfrm>
              <a:off x="2924341" y="3351231"/>
              <a:ext cx="16991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altLang="ja-JP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kumimoji="1" lang="en-US" altLang="ja-JP" sz="8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B40DED36-0A90-AEDC-1C1C-F9DD99AA70A6}"/>
                </a:ext>
              </a:extLst>
            </p:cNvPr>
            <p:cNvSpPr txBox="1"/>
            <p:nvPr/>
          </p:nvSpPr>
          <p:spPr>
            <a:xfrm>
              <a:off x="2958708" y="4851120"/>
              <a:ext cx="16991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altLang="ja-JP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kumimoji="1" lang="en-US" altLang="ja-JP" sz="8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26E72CE-D7AD-128D-FD0F-7DF852EC0CE5}"/>
                </a:ext>
              </a:extLst>
            </p:cNvPr>
            <p:cNvSpPr txBox="1"/>
            <p:nvPr/>
          </p:nvSpPr>
          <p:spPr>
            <a:xfrm>
              <a:off x="6510479" y="3265297"/>
              <a:ext cx="16991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altLang="ja-JP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kumimoji="1" lang="en-US" altLang="ja-JP" sz="8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19DAA31C-FE1B-1340-FCF5-2F02ABF7C324}"/>
                </a:ext>
              </a:extLst>
            </p:cNvPr>
            <p:cNvSpPr txBox="1"/>
            <p:nvPr/>
          </p:nvSpPr>
          <p:spPr>
            <a:xfrm>
              <a:off x="7260768" y="3265296"/>
              <a:ext cx="3446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(cm s</a:t>
              </a:r>
              <a:r>
                <a:rPr kumimoji="1" lang="en-US" altLang="ja-JP" sz="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29A72D4E-7E61-5EEF-5D35-6A9EE37F4822}"/>
                </a:ext>
              </a:extLst>
            </p:cNvPr>
            <p:cNvSpPr txBox="1"/>
            <p:nvPr/>
          </p:nvSpPr>
          <p:spPr>
            <a:xfrm>
              <a:off x="6168479" y="5107158"/>
              <a:ext cx="17953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(m)</a:t>
              </a:r>
              <a:endParaRPr kumimoji="1" lang="ja-JP" alt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5C35F18-1083-A359-1F1A-1B227DECA2DA}"/>
                </a:ext>
              </a:extLst>
            </p:cNvPr>
            <p:cNvSpPr txBox="1"/>
            <p:nvPr/>
          </p:nvSpPr>
          <p:spPr>
            <a:xfrm rot="16200000">
              <a:off x="7006508" y="4306386"/>
              <a:ext cx="76944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Increasing</a:t>
              </a:r>
              <a:endParaRPr kumimoji="1" lang="ja-JP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B95943E-9BA7-F105-021A-24B0C177350F}"/>
                </a:ext>
              </a:extLst>
            </p:cNvPr>
            <p:cNvSpPr txBox="1"/>
            <p:nvPr/>
          </p:nvSpPr>
          <p:spPr>
            <a:xfrm rot="16200000">
              <a:off x="7314685" y="4302218"/>
              <a:ext cx="82715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Decreasing</a:t>
              </a:r>
              <a:endParaRPr kumimoji="1" lang="ja-JP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B5886CA-DB8B-55A2-C8F1-EB050F174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7167" t="40694" r="1" b="27767"/>
            <a:stretch/>
          </p:blipFill>
          <p:spPr>
            <a:xfrm>
              <a:off x="4493507" y="2075073"/>
              <a:ext cx="918985" cy="3187150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7D82821-E276-D23E-6175-326BC8AE2361}"/>
                </a:ext>
              </a:extLst>
            </p:cNvPr>
            <p:cNvSpPr txBox="1"/>
            <p:nvPr/>
          </p:nvSpPr>
          <p:spPr>
            <a:xfrm>
              <a:off x="4841399" y="2148489"/>
              <a:ext cx="1715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9C4AD73A-9929-560B-3A8F-CE2F3268354C}"/>
                </a:ext>
              </a:extLst>
            </p:cNvPr>
            <p:cNvSpPr txBox="1"/>
            <p:nvPr/>
          </p:nvSpPr>
          <p:spPr>
            <a:xfrm>
              <a:off x="1853539" y="3560989"/>
              <a:ext cx="17953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(m)</a:t>
              </a:r>
              <a:endParaRPr kumimoji="1" lang="ja-JP" alt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B4CDB007-C642-D5EA-D0FE-1CCD5C68ECCD}"/>
                </a:ext>
              </a:extLst>
            </p:cNvPr>
            <p:cNvSpPr txBox="1"/>
            <p:nvPr/>
          </p:nvSpPr>
          <p:spPr>
            <a:xfrm>
              <a:off x="2664738" y="3668492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1672D80-2CE6-76D8-0B80-75CA7E8EDD09}"/>
              </a:ext>
            </a:extLst>
          </p:cNvPr>
          <p:cNvSpPr txBox="1"/>
          <p:nvPr/>
        </p:nvSpPr>
        <p:spPr>
          <a:xfrm>
            <a:off x="8338059" y="6465996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9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05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DD6AC-548E-1FEA-CDE7-01329117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E438A624-1DD4-8B9B-5F78-14FE2CE8E4EE}"/>
              </a:ext>
            </a:extLst>
          </p:cNvPr>
          <p:cNvSpPr txBox="1"/>
          <p:nvPr/>
        </p:nvSpPr>
        <p:spPr>
          <a:xfrm>
            <a:off x="8338059" y="6465996"/>
            <a:ext cx="13433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10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774C37F-8F59-3D32-3197-244BB5F40069}"/>
              </a:ext>
            </a:extLst>
          </p:cNvPr>
          <p:cNvGrpSpPr/>
          <p:nvPr/>
        </p:nvGrpSpPr>
        <p:grpSpPr>
          <a:xfrm>
            <a:off x="257969" y="433794"/>
            <a:ext cx="9411513" cy="5723027"/>
            <a:chOff x="257969" y="433794"/>
            <a:chExt cx="9411513" cy="5723027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768A7F7-E8E3-F51C-12F3-EB7082D1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50" t="50000" b="152"/>
            <a:stretch/>
          </p:blipFill>
          <p:spPr>
            <a:xfrm>
              <a:off x="257969" y="3269401"/>
              <a:ext cx="2846265" cy="288742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51AEE3E-1242-4634-1217-701E7EA9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77" b="50874"/>
            <a:stretch/>
          </p:blipFill>
          <p:spPr>
            <a:xfrm>
              <a:off x="3603000" y="3269400"/>
              <a:ext cx="2700000" cy="2825862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ADF2BB5-AD00-2988-75EB-B8DD68B20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213" b="52945"/>
            <a:stretch/>
          </p:blipFill>
          <p:spPr>
            <a:xfrm>
              <a:off x="6970540" y="3299311"/>
              <a:ext cx="2698942" cy="2857510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1CE3F29-14AB-E9B0-52DA-2726B591B4DB}"/>
                </a:ext>
              </a:extLst>
            </p:cNvPr>
            <p:cNvSpPr txBox="1"/>
            <p:nvPr/>
          </p:nvSpPr>
          <p:spPr>
            <a:xfrm>
              <a:off x="6341006" y="4445340"/>
              <a:ext cx="5629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―</a:t>
              </a:r>
              <a:endParaRPr kumimoji="1" lang="ja-JP" altLang="en-US" sz="32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C44D80D-28F9-F3C6-18D5-BF653CBC7A64}"/>
                </a:ext>
              </a:extLst>
            </p:cNvPr>
            <p:cNvSpPr txBox="1"/>
            <p:nvPr/>
          </p:nvSpPr>
          <p:spPr>
            <a:xfrm>
              <a:off x="2992009" y="4377636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400" b="1" dirty="0"/>
                <a:t>＝</a:t>
              </a:r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E94EE97-9716-1709-EF6E-08616B702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1424" t="96175" r="14485" b="-122"/>
            <a:stretch/>
          </p:blipFill>
          <p:spPr>
            <a:xfrm>
              <a:off x="4693334" y="5928221"/>
              <a:ext cx="806181" cy="2286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2B2CCE42-4CAF-EE70-2184-27576ED4A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1424" t="96175" r="14485" b="-122"/>
            <a:stretch/>
          </p:blipFill>
          <p:spPr>
            <a:xfrm>
              <a:off x="8114714" y="5928221"/>
              <a:ext cx="806181" cy="228600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29F205C9-6FF9-9FC7-EF5A-FF2C0DC159B9}"/>
                </a:ext>
              </a:extLst>
            </p:cNvPr>
            <p:cNvSpPr/>
            <p:nvPr/>
          </p:nvSpPr>
          <p:spPr>
            <a:xfrm>
              <a:off x="951070" y="3269400"/>
              <a:ext cx="366969" cy="410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E35A7E29-5333-C7B9-19E0-FF1242C90969}"/>
                </a:ext>
              </a:extLst>
            </p:cNvPr>
            <p:cNvSpPr/>
            <p:nvPr/>
          </p:nvSpPr>
          <p:spPr>
            <a:xfrm>
              <a:off x="4106268" y="3269400"/>
              <a:ext cx="366969" cy="410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EF722F28-0285-B76F-B041-61CE84CC90C2}"/>
                </a:ext>
              </a:extLst>
            </p:cNvPr>
            <p:cNvSpPr/>
            <p:nvPr/>
          </p:nvSpPr>
          <p:spPr>
            <a:xfrm>
              <a:off x="7441864" y="3299311"/>
              <a:ext cx="425565" cy="410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A3654C4A-F374-2626-1B0B-752771CE1A43}"/>
                </a:ext>
              </a:extLst>
            </p:cNvPr>
            <p:cNvGrpSpPr/>
            <p:nvPr/>
          </p:nvGrpSpPr>
          <p:grpSpPr>
            <a:xfrm>
              <a:off x="1560085" y="458868"/>
              <a:ext cx="2506789" cy="2282167"/>
              <a:chOff x="1560085" y="458868"/>
              <a:chExt cx="2506789" cy="2282167"/>
            </a:xfrm>
          </p:grpSpPr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78704B2C-8A1E-1108-963A-055057EBE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82823" t="37914" r="4438" b="45778"/>
              <a:stretch/>
            </p:blipFill>
            <p:spPr>
              <a:xfrm>
                <a:off x="1560085" y="458868"/>
                <a:ext cx="2506789" cy="2282167"/>
              </a:xfrm>
              <a:prstGeom prst="rect">
                <a:avLst/>
              </a:prstGeom>
            </p:spPr>
          </p:pic>
          <p:sp>
            <p:nvSpPr>
              <p:cNvPr id="51" name="楕円 50">
                <a:extLst>
                  <a:ext uri="{FF2B5EF4-FFF2-40B4-BE49-F238E27FC236}">
                    <a16:creationId xmlns:a16="http://schemas.microsoft.com/office/drawing/2014/main" id="{07851201-89CE-CF87-CA6C-D4EEBCA11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41193" y="1214225"/>
                <a:ext cx="180800" cy="180000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楕円 51">
                <a:extLst>
                  <a:ext uri="{FF2B5EF4-FFF2-40B4-BE49-F238E27FC236}">
                    <a16:creationId xmlns:a16="http://schemas.microsoft.com/office/drawing/2014/main" id="{A7C9D005-30B2-B1DE-A36A-00D362528D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1993" y="1533882"/>
                <a:ext cx="180800" cy="180000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楕円 52">
                <a:extLst>
                  <a:ext uri="{FF2B5EF4-FFF2-40B4-BE49-F238E27FC236}">
                    <a16:creationId xmlns:a16="http://schemas.microsoft.com/office/drawing/2014/main" id="{176E3AA1-50BE-72B4-9769-0BDD2A18D9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743" y="2329269"/>
                <a:ext cx="1808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16D1E22E-D2F5-82B9-0358-F2014B6CEE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2009" y="700572"/>
                <a:ext cx="1808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F7FD66C7-CA90-678F-FA5E-5D8E88572E45}"/>
                  </a:ext>
                </a:extLst>
              </p:cNvPr>
              <p:cNvSpPr txBox="1"/>
              <p:nvPr/>
            </p:nvSpPr>
            <p:spPr>
              <a:xfrm>
                <a:off x="2721265" y="1672671"/>
                <a:ext cx="4716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latin typeface="+mn-ea"/>
                  </a:rPr>
                  <a:t>TAP</a:t>
                </a:r>
                <a:endParaRPr kumimoji="1" lang="ja-JP" altLang="en-US" sz="1100" b="1" dirty="0">
                  <a:latin typeface="+mn-ea"/>
                </a:endParaRPr>
              </a:p>
            </p:txBody>
          </p:sp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48BCE60-74E3-3367-C465-63918D079146}"/>
                  </a:ext>
                </a:extLst>
              </p:cNvPr>
              <p:cNvSpPr txBox="1"/>
              <p:nvPr/>
            </p:nvSpPr>
            <p:spPr>
              <a:xfrm>
                <a:off x="2339715" y="2329269"/>
                <a:ext cx="4844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latin typeface="+mn-ea"/>
                  </a:rPr>
                  <a:t>FUK</a:t>
                </a:r>
                <a:endParaRPr kumimoji="1" lang="ja-JP" altLang="en-US" sz="1100" b="1" dirty="0">
                  <a:latin typeface="+mn-ea"/>
                </a:endParaRPr>
              </a:p>
            </p:txBody>
          </p: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7A097FA0-CB3C-B4E0-EC01-C73CC76A4262}"/>
                  </a:ext>
                </a:extLst>
              </p:cNvPr>
              <p:cNvSpPr txBox="1"/>
              <p:nvPr/>
            </p:nvSpPr>
            <p:spPr>
              <a:xfrm>
                <a:off x="2858814" y="465254"/>
                <a:ext cx="4908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latin typeface="+mn-ea"/>
                  </a:rPr>
                  <a:t>HAK</a:t>
                </a:r>
                <a:endParaRPr kumimoji="1" lang="ja-JP" altLang="en-US" sz="1100" b="1" dirty="0">
                  <a:latin typeface="+mn-ea"/>
                </a:endParaRPr>
              </a:p>
            </p:txBody>
          </p: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0771CFD9-3098-E70C-3F0D-8C41B4550F21}"/>
                  </a:ext>
                </a:extLst>
              </p:cNvPr>
              <p:cNvSpPr txBox="1"/>
              <p:nvPr/>
            </p:nvSpPr>
            <p:spPr>
              <a:xfrm>
                <a:off x="2277356" y="952615"/>
                <a:ext cx="5084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latin typeface="+mn-ea"/>
                  </a:rPr>
                  <a:t>MAT</a:t>
                </a:r>
                <a:endParaRPr kumimoji="1" lang="ja-JP" altLang="en-US" sz="1100" b="1" dirty="0">
                  <a:latin typeface="+mn-ea"/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5A3D5410-9219-CAC0-9A90-510678D2A5EC}"/>
                </a:ext>
              </a:extLst>
            </p:cNvPr>
            <p:cNvGrpSpPr/>
            <p:nvPr/>
          </p:nvGrpSpPr>
          <p:grpSpPr>
            <a:xfrm>
              <a:off x="5388831" y="433794"/>
              <a:ext cx="2149288" cy="2127134"/>
              <a:chOff x="5388831" y="433794"/>
              <a:chExt cx="2149288" cy="2127134"/>
            </a:xfrm>
          </p:grpSpPr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AA4C9748-AC55-E514-9234-65DBA3112045}"/>
                  </a:ext>
                </a:extLst>
              </p:cNvPr>
              <p:cNvCxnSpPr/>
              <p:nvPr/>
            </p:nvCxnSpPr>
            <p:spPr>
              <a:xfrm>
                <a:off x="6178861" y="433794"/>
                <a:ext cx="0" cy="81585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A9D2BFA0-5A2C-6188-D7DD-172F030FDE88}"/>
                  </a:ext>
                </a:extLst>
              </p:cNvPr>
              <p:cNvCxnSpPr/>
              <p:nvPr/>
            </p:nvCxnSpPr>
            <p:spPr>
              <a:xfrm>
                <a:off x="6178861" y="1249653"/>
                <a:ext cx="1094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D436A9C8-E755-BA04-CC27-33C2BFE10040}"/>
                  </a:ext>
                </a:extLst>
              </p:cNvPr>
              <p:cNvCxnSpPr/>
              <p:nvPr/>
            </p:nvCxnSpPr>
            <p:spPr>
              <a:xfrm>
                <a:off x="6178861" y="1745069"/>
                <a:ext cx="1094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69D85DD7-5872-02BA-A30D-8A8644A840CF}"/>
                  </a:ext>
                </a:extLst>
              </p:cNvPr>
              <p:cNvCxnSpPr/>
              <p:nvPr/>
            </p:nvCxnSpPr>
            <p:spPr>
              <a:xfrm>
                <a:off x="6178861" y="1745069"/>
                <a:ext cx="0" cy="81585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33FEF1CD-9077-2793-04EF-8B85434412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01050" y="1467616"/>
                <a:ext cx="0" cy="861653"/>
              </a:xfrm>
              <a:prstGeom prst="line">
                <a:avLst/>
              </a:prstGeom>
              <a:ln w="57150">
                <a:solidFill>
                  <a:srgbClr val="6699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80E0DD29-A856-B411-82F1-91F480260B8E}"/>
                  </a:ext>
                </a:extLst>
              </p:cNvPr>
              <p:cNvCxnSpPr/>
              <p:nvPr/>
            </p:nvCxnSpPr>
            <p:spPr>
              <a:xfrm>
                <a:off x="6001050" y="1471707"/>
                <a:ext cx="600075" cy="0"/>
              </a:xfrm>
              <a:prstGeom prst="straightConnector1">
                <a:avLst/>
              </a:prstGeom>
              <a:ln w="57150">
                <a:solidFill>
                  <a:srgbClr val="6699FF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61674808-1AEB-3BA3-AA0F-09932CA85A98}"/>
                  </a:ext>
                </a:extLst>
              </p:cNvPr>
              <p:cNvCxnSpPr/>
              <p:nvPr/>
            </p:nvCxnSpPr>
            <p:spPr>
              <a:xfrm flipV="1">
                <a:off x="5839125" y="700572"/>
                <a:ext cx="0" cy="16286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60A4EBCD-21F7-9C13-1EFD-C55B677B1ED2}"/>
                  </a:ext>
                </a:extLst>
              </p:cNvPr>
              <p:cNvSpPr txBox="1"/>
              <p:nvPr/>
            </p:nvSpPr>
            <p:spPr>
              <a:xfrm rot="16200000">
                <a:off x="5010682" y="1311610"/>
                <a:ext cx="1125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rgbClr val="FF0000"/>
                    </a:solidFill>
                    <a:latin typeface="+mn-ea"/>
                  </a:rPr>
                  <a:t>Summer</a:t>
                </a:r>
                <a:endParaRPr kumimoji="1" lang="ja-JP" altLang="en-US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CC5BE87C-85D9-AEC0-E22A-A8F51C40FFC5}"/>
                  </a:ext>
                </a:extLst>
              </p:cNvPr>
              <p:cNvSpPr txBox="1"/>
              <p:nvPr/>
            </p:nvSpPr>
            <p:spPr>
              <a:xfrm>
                <a:off x="6619278" y="1309818"/>
                <a:ext cx="918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rgbClr val="6699FF"/>
                    </a:solidFill>
                    <a:latin typeface="+mn-ea"/>
                  </a:rPr>
                  <a:t>Winter</a:t>
                </a:r>
                <a:endParaRPr kumimoji="1" lang="ja-JP" altLang="en-US" b="1" dirty="0">
                  <a:solidFill>
                    <a:srgbClr val="6699FF"/>
                  </a:solidFill>
                  <a:latin typeface="+mn-ea"/>
                </a:endParaRPr>
              </a:p>
            </p:txBody>
          </p:sp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FC2439A7-18DA-669A-F25A-F23A5377DDDA}"/>
                  </a:ext>
                </a:extLst>
              </p:cNvPr>
              <p:cNvSpPr txBox="1"/>
              <p:nvPr/>
            </p:nvSpPr>
            <p:spPr>
              <a:xfrm>
                <a:off x="6601125" y="1828667"/>
                <a:ext cx="4716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solidFill>
                      <a:srgbClr val="00B050"/>
                    </a:solidFill>
                    <a:latin typeface="+mn-ea"/>
                  </a:rPr>
                  <a:t>TAP</a:t>
                </a:r>
                <a:endParaRPr kumimoji="1" lang="ja-JP" altLang="en-US" sz="1100" b="1" dirty="0">
                  <a:solidFill>
                    <a:srgbClr val="00B050"/>
                  </a:solidFill>
                  <a:latin typeface="+mn-ea"/>
                </a:endParaRP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90D30AF5-2063-0225-478C-CD87B368E2A1}"/>
                  </a:ext>
                </a:extLst>
              </p:cNvPr>
              <p:cNvSpPr txBox="1"/>
              <p:nvPr/>
            </p:nvSpPr>
            <p:spPr>
              <a:xfrm>
                <a:off x="6601125" y="952615"/>
                <a:ext cx="9268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solidFill>
                      <a:srgbClr val="00B050"/>
                    </a:solidFill>
                    <a:latin typeface="+mn-ea"/>
                  </a:rPr>
                  <a:t>MAT</a:t>
                </a:r>
                <a:r>
                  <a:rPr kumimoji="1" lang="en-US" altLang="ja-JP" sz="1100" b="1" dirty="0">
                    <a:latin typeface="+mn-ea"/>
                  </a:rPr>
                  <a:t>(HAK)</a:t>
                </a:r>
                <a:endParaRPr kumimoji="1" lang="ja-JP" altLang="en-US" sz="1100" b="1" dirty="0">
                  <a:latin typeface="+mn-ea"/>
                </a:endParaRPr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4BA6A32F-C44A-94DE-F7F3-DF8DF922B4EF}"/>
                  </a:ext>
                </a:extLst>
              </p:cNvPr>
              <p:cNvSpPr txBox="1"/>
              <p:nvPr/>
            </p:nvSpPr>
            <p:spPr>
              <a:xfrm>
                <a:off x="6177079" y="2191932"/>
                <a:ext cx="4844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latin typeface="+mn-ea"/>
                  </a:rPr>
                  <a:t>FUK</a:t>
                </a:r>
                <a:endParaRPr kumimoji="1" lang="ja-JP" altLang="en-US" sz="1100" b="1" dirty="0">
                  <a:latin typeface="+mn-ea"/>
                </a:endParaRPr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43932FEE-80C6-8CEA-6A6F-EF9352605F04}"/>
                  </a:ext>
                </a:extLst>
              </p:cNvPr>
              <p:cNvSpPr txBox="1"/>
              <p:nvPr/>
            </p:nvSpPr>
            <p:spPr>
              <a:xfrm>
                <a:off x="6177079" y="476598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latin typeface="+mn-ea"/>
                  </a:rPr>
                  <a:t>ESA</a:t>
                </a:r>
                <a:endParaRPr kumimoji="1" lang="ja-JP" altLang="en-US" sz="1100" b="1" dirty="0">
                  <a:latin typeface="+mn-ea"/>
                </a:endParaRPr>
              </a:p>
            </p:txBody>
          </p: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AEB4C710-B46E-7470-960A-6DAAD2957B1B}"/>
                  </a:ext>
                </a:extLst>
              </p:cNvPr>
              <p:cNvCxnSpPr/>
              <p:nvPr/>
            </p:nvCxnSpPr>
            <p:spPr>
              <a:xfrm flipV="1">
                <a:off x="6001050" y="696673"/>
                <a:ext cx="0" cy="1628697"/>
              </a:xfrm>
              <a:prstGeom prst="straightConnector1">
                <a:avLst/>
              </a:prstGeom>
              <a:ln>
                <a:solidFill>
                  <a:srgbClr val="6699FF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B32D18AF-8027-BB3A-9A50-72856018F718}"/>
                </a:ext>
              </a:extLst>
            </p:cNvPr>
            <p:cNvSpPr txBox="1"/>
            <p:nvPr/>
          </p:nvSpPr>
          <p:spPr>
            <a:xfrm>
              <a:off x="2346870" y="435860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6699FF"/>
                  </a:solidFill>
                  <a:latin typeface="+mn-ea"/>
                </a:rPr>
                <a:t>W</a:t>
              </a:r>
              <a:endParaRPr kumimoji="1" lang="ja-JP" altLang="en-US" b="1" dirty="0">
                <a:solidFill>
                  <a:srgbClr val="6699FF"/>
                </a:solidFill>
                <a:latin typeface="+mn-ea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E47A8D76-9716-1B70-7E24-57B490B7DB9A}"/>
                </a:ext>
              </a:extLst>
            </p:cNvPr>
            <p:cNvSpPr txBox="1"/>
            <p:nvPr/>
          </p:nvSpPr>
          <p:spPr>
            <a:xfrm>
              <a:off x="5415286" y="4357804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6699FF"/>
                  </a:solidFill>
                  <a:latin typeface="+mn-ea"/>
                </a:rPr>
                <a:t>W</a:t>
              </a:r>
              <a:endParaRPr kumimoji="1" lang="ja-JP" altLang="en-US" b="1" dirty="0">
                <a:solidFill>
                  <a:srgbClr val="6699FF"/>
                </a:solidFill>
                <a:latin typeface="+mn-ea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6CE0930C-5BB1-F9BE-7B38-FACF1FEC461C}"/>
                </a:ext>
              </a:extLst>
            </p:cNvPr>
            <p:cNvSpPr txBox="1"/>
            <p:nvPr/>
          </p:nvSpPr>
          <p:spPr>
            <a:xfrm>
              <a:off x="5031465" y="4348539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  <a:latin typeface="+mn-ea"/>
                </a:rPr>
                <a:t>S</a:t>
              </a:r>
              <a:endParaRPr kumimoji="1" lang="ja-JP" altLang="en-US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E2FBA55F-6FEA-8920-B76A-AAE92169B595}"/>
                </a:ext>
              </a:extLst>
            </p:cNvPr>
            <p:cNvSpPr txBox="1"/>
            <p:nvPr/>
          </p:nvSpPr>
          <p:spPr>
            <a:xfrm>
              <a:off x="8376597" y="4377636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  <a:latin typeface="+mn-ea"/>
                </a:rPr>
                <a:t>S</a:t>
              </a:r>
              <a:endParaRPr kumimoji="1" lang="ja-JP" altLang="en-US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25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C36D00F-E4FA-948A-46B0-B0CB5CB93ED4}"/>
              </a:ext>
            </a:extLst>
          </p:cNvPr>
          <p:cNvSpPr txBox="1"/>
          <p:nvPr/>
        </p:nvSpPr>
        <p:spPr>
          <a:xfrm>
            <a:off x="8338059" y="6465996"/>
            <a:ext cx="13542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A1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A5B0387-FA74-7EF7-6177-D2C2F3670852}"/>
              </a:ext>
            </a:extLst>
          </p:cNvPr>
          <p:cNvGrpSpPr/>
          <p:nvPr/>
        </p:nvGrpSpPr>
        <p:grpSpPr>
          <a:xfrm>
            <a:off x="2897162" y="1846769"/>
            <a:ext cx="4111675" cy="3164461"/>
            <a:chOff x="2561565" y="1455665"/>
            <a:chExt cx="4111675" cy="3164461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732AE0A6-468A-785B-69E6-CF4D1058E2DA}"/>
                </a:ext>
              </a:extLst>
            </p:cNvPr>
            <p:cNvCxnSpPr>
              <a:cxnSpLocks/>
            </p:cNvCxnSpPr>
            <p:nvPr/>
          </p:nvCxnSpPr>
          <p:spPr>
            <a:xfrm>
              <a:off x="2916455" y="2589196"/>
              <a:ext cx="3166711" cy="0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57949604-039C-BFA4-FF88-39DD3A1AE73F}"/>
                </a:ext>
              </a:extLst>
            </p:cNvPr>
            <p:cNvCxnSpPr>
              <a:cxnSpLocks/>
            </p:cNvCxnSpPr>
            <p:nvPr/>
          </p:nvCxnSpPr>
          <p:spPr>
            <a:xfrm>
              <a:off x="6083166" y="1886552"/>
              <a:ext cx="0" cy="273357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8AD259B7-B7B8-A22A-A800-A3823E8247E9}"/>
                </a:ext>
              </a:extLst>
            </p:cNvPr>
            <p:cNvSpPr/>
            <p:nvPr/>
          </p:nvSpPr>
          <p:spPr>
            <a:xfrm>
              <a:off x="3253339" y="2656573"/>
              <a:ext cx="2820202" cy="1357162"/>
            </a:xfrm>
            <a:custGeom>
              <a:avLst/>
              <a:gdLst>
                <a:gd name="connsiteX0" fmla="*/ 2820202 w 2820202"/>
                <a:gd name="connsiteY0" fmla="*/ 1357162 h 1357162"/>
                <a:gd name="connsiteX1" fmla="*/ 1251284 w 2820202"/>
                <a:gd name="connsiteY1" fmla="*/ 1097280 h 1357162"/>
                <a:gd name="connsiteX2" fmla="*/ 654518 w 2820202"/>
                <a:gd name="connsiteY2" fmla="*/ 259882 h 1357162"/>
                <a:gd name="connsiteX3" fmla="*/ 0 w 2820202"/>
                <a:gd name="connsiteY3" fmla="*/ 0 h 13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202" h="1357162">
                  <a:moveTo>
                    <a:pt x="2820202" y="1357162"/>
                  </a:moveTo>
                  <a:cubicBezTo>
                    <a:pt x="2216216" y="1318661"/>
                    <a:pt x="1612231" y="1280160"/>
                    <a:pt x="1251284" y="1097280"/>
                  </a:cubicBezTo>
                  <a:cubicBezTo>
                    <a:pt x="890337" y="914400"/>
                    <a:pt x="863065" y="442762"/>
                    <a:pt x="654518" y="259882"/>
                  </a:cubicBezTo>
                  <a:cubicBezTo>
                    <a:pt x="445971" y="77002"/>
                    <a:pt x="222985" y="38501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E2BE97A5-1D2D-DBDF-3082-C921F4C10FA6}"/>
                </a:ext>
              </a:extLst>
            </p:cNvPr>
            <p:cNvCxnSpPr/>
            <p:nvPr/>
          </p:nvCxnSpPr>
          <p:spPr>
            <a:xfrm>
              <a:off x="6237171" y="2560320"/>
              <a:ext cx="0" cy="145341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5A5D3CF6-A5A4-C3CB-A536-F7E350B747CD}"/>
                </a:ext>
              </a:extLst>
            </p:cNvPr>
            <p:cNvSpPr/>
            <p:nvPr/>
          </p:nvSpPr>
          <p:spPr>
            <a:xfrm flipV="1">
              <a:off x="3243713" y="2348563"/>
              <a:ext cx="2820202" cy="211759"/>
            </a:xfrm>
            <a:custGeom>
              <a:avLst/>
              <a:gdLst>
                <a:gd name="connsiteX0" fmla="*/ 2820202 w 2820202"/>
                <a:gd name="connsiteY0" fmla="*/ 1357162 h 1357162"/>
                <a:gd name="connsiteX1" fmla="*/ 1251284 w 2820202"/>
                <a:gd name="connsiteY1" fmla="*/ 1097280 h 1357162"/>
                <a:gd name="connsiteX2" fmla="*/ 654518 w 2820202"/>
                <a:gd name="connsiteY2" fmla="*/ 259882 h 1357162"/>
                <a:gd name="connsiteX3" fmla="*/ 0 w 2820202"/>
                <a:gd name="connsiteY3" fmla="*/ 0 h 13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202" h="1357162">
                  <a:moveTo>
                    <a:pt x="2820202" y="1357162"/>
                  </a:moveTo>
                  <a:cubicBezTo>
                    <a:pt x="2216216" y="1318661"/>
                    <a:pt x="1612231" y="1280160"/>
                    <a:pt x="1251284" y="1097280"/>
                  </a:cubicBezTo>
                  <a:cubicBezTo>
                    <a:pt x="890337" y="914400"/>
                    <a:pt x="863065" y="442762"/>
                    <a:pt x="654518" y="259882"/>
                  </a:cubicBezTo>
                  <a:cubicBezTo>
                    <a:pt x="445971" y="77002"/>
                    <a:pt x="222985" y="38501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1294698A-6FFB-7D91-13CF-8D2685A5BC0C}"/>
                </a:ext>
              </a:extLst>
            </p:cNvPr>
            <p:cNvSpPr/>
            <p:nvPr/>
          </p:nvSpPr>
          <p:spPr>
            <a:xfrm rot="9683267">
              <a:off x="4084733" y="2193871"/>
              <a:ext cx="240030" cy="2117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24F30470-377C-7619-D90C-9EAB2265A608}"/>
                    </a:ext>
                  </a:extLst>
                </p:cNvPr>
                <p:cNvSpPr txBox="1"/>
                <p:nvPr/>
              </p:nvSpPr>
              <p:spPr>
                <a:xfrm>
                  <a:off x="3890844" y="4013735"/>
                  <a:ext cx="94583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24F30470-377C-7619-D90C-9EAB2265A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844" y="4013735"/>
                  <a:ext cx="945836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5333" r="-9333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BC0BF54-B831-DBB7-26C9-19E1796DB720}"/>
                    </a:ext>
                  </a:extLst>
                </p:cNvPr>
                <p:cNvSpPr txBox="1"/>
                <p:nvPr/>
              </p:nvSpPr>
              <p:spPr>
                <a:xfrm>
                  <a:off x="4953000" y="2626066"/>
                  <a:ext cx="77963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BC0BF54-B831-DBB7-26C9-19E1796DB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3000" y="2626066"/>
                  <a:ext cx="779637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6452" t="-2857" r="-16129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01C37B6B-B7EE-7EE2-F842-DCE38578716F}"/>
                    </a:ext>
                  </a:extLst>
                </p:cNvPr>
                <p:cNvSpPr txBox="1"/>
                <p:nvPr/>
              </p:nvSpPr>
              <p:spPr>
                <a:xfrm>
                  <a:off x="5612460" y="1455665"/>
                  <a:ext cx="9414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01C37B6B-B7EE-7EE2-F842-DCE385787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460" y="1455665"/>
                  <a:ext cx="941412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405" r="-9459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B9C1CB9D-6149-616D-0BDC-0A0210142AED}"/>
                    </a:ext>
                  </a:extLst>
                </p:cNvPr>
                <p:cNvSpPr txBox="1"/>
                <p:nvPr/>
              </p:nvSpPr>
              <p:spPr>
                <a:xfrm>
                  <a:off x="2561565" y="2337133"/>
                  <a:ext cx="27539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B9C1CB9D-6149-616D-0BDC-0A0210142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565" y="2337133"/>
                  <a:ext cx="275396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17391"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E02FE523-3788-071D-F0D2-883AC21B53A0}"/>
                    </a:ext>
                  </a:extLst>
                </p:cNvPr>
                <p:cNvSpPr txBox="1"/>
                <p:nvPr/>
              </p:nvSpPr>
              <p:spPr>
                <a:xfrm>
                  <a:off x="6391176" y="3058155"/>
                  <a:ext cx="2820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E02FE523-3788-071D-F0D2-883AC21B5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76" y="3058155"/>
                  <a:ext cx="28206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1739" r="-869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A4A79591-6CBE-E8A5-A4E2-1AA6B40E13DD}"/>
                </a:ext>
              </a:extLst>
            </p:cNvPr>
            <p:cNvCxnSpPr>
              <a:cxnSpLocks/>
            </p:cNvCxnSpPr>
            <p:nvPr/>
          </p:nvCxnSpPr>
          <p:spPr>
            <a:xfrm>
              <a:off x="4363910" y="2589196"/>
              <a:ext cx="0" cy="109728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65C55C99-27CF-22E6-CBBF-2A605FC02E80}"/>
                    </a:ext>
                  </a:extLst>
                </p:cNvPr>
                <p:cNvSpPr txBox="1"/>
                <p:nvPr/>
              </p:nvSpPr>
              <p:spPr>
                <a:xfrm>
                  <a:off x="4412698" y="2992311"/>
                  <a:ext cx="5014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65C55C99-27CF-22E6-CBBF-2A605FC02E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698" y="2992311"/>
                  <a:ext cx="50148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7500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577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B8B2965-DD93-48A7-7EED-6ED4AC7AB2A1}"/>
              </a:ext>
            </a:extLst>
          </p:cNvPr>
          <p:cNvGrpSpPr/>
          <p:nvPr/>
        </p:nvGrpSpPr>
        <p:grpSpPr>
          <a:xfrm>
            <a:off x="2300623" y="746980"/>
            <a:ext cx="5304754" cy="5364039"/>
            <a:chOff x="2216923" y="764910"/>
            <a:chExt cx="5304754" cy="5364039"/>
          </a:xfrm>
        </p:grpSpPr>
        <p:pic>
          <p:nvPicPr>
            <p:cNvPr id="2" name="図 1" descr="図形&#10;&#10;自動的に生成された説明">
              <a:extLst>
                <a:ext uri="{FF2B5EF4-FFF2-40B4-BE49-F238E27FC236}">
                  <a16:creationId xmlns:a16="http://schemas.microsoft.com/office/drawing/2014/main" id="{1E2ED771-7007-E5A8-954C-613B1E7FC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20" t="13754" r="37501" b="4982"/>
            <a:stretch/>
          </p:blipFill>
          <p:spPr>
            <a:xfrm>
              <a:off x="2216923" y="1001316"/>
              <a:ext cx="5304754" cy="5127633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A716ABE6-79DB-C1CF-EB95-DE762465D640}"/>
                </a:ext>
              </a:extLst>
            </p:cNvPr>
            <p:cNvSpPr txBox="1"/>
            <p:nvPr/>
          </p:nvSpPr>
          <p:spPr>
            <a:xfrm>
              <a:off x="3038865" y="1503235"/>
              <a:ext cx="52899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FUK</a:t>
              </a:r>
              <a:endPara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534CCA7-332B-BCA6-13D2-568D90D8C2B9}"/>
                </a:ext>
              </a:extLst>
            </p:cNvPr>
            <p:cNvSpPr txBox="1"/>
            <p:nvPr/>
          </p:nvSpPr>
          <p:spPr>
            <a:xfrm>
              <a:off x="3749797" y="2089528"/>
              <a:ext cx="55784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HAK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648B4BF-9E7A-60C7-B591-68B18A2EF49B}"/>
                </a:ext>
              </a:extLst>
            </p:cNvPr>
            <p:cNvSpPr txBox="1"/>
            <p:nvPr/>
          </p:nvSpPr>
          <p:spPr>
            <a:xfrm>
              <a:off x="4166734" y="3924708"/>
              <a:ext cx="49552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TAP</a:t>
              </a:r>
              <a:endPara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87C9139-7851-D78C-CC21-D29B86EBD9FC}"/>
                </a:ext>
              </a:extLst>
            </p:cNvPr>
            <p:cNvSpPr txBox="1"/>
            <p:nvPr/>
          </p:nvSpPr>
          <p:spPr>
            <a:xfrm>
              <a:off x="3017870" y="4362608"/>
              <a:ext cx="53719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A486428-00D0-BAD4-4609-69E3A300CA59}"/>
                </a:ext>
              </a:extLst>
            </p:cNvPr>
            <p:cNvSpPr txBox="1"/>
            <p:nvPr/>
          </p:nvSpPr>
          <p:spPr>
            <a:xfrm>
              <a:off x="5493813" y="764910"/>
              <a:ext cx="172643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FUK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ー</a:t>
              </a:r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HAK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F4241F7-5CB4-4C94-958D-72BC21EB423B}"/>
                </a:ext>
              </a:extLst>
            </p:cNvPr>
            <p:cNvSpPr txBox="1"/>
            <p:nvPr/>
          </p:nvSpPr>
          <p:spPr>
            <a:xfrm>
              <a:off x="5513658" y="3179032"/>
              <a:ext cx="1686744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endPara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(d) TAP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ー</a:t>
              </a:r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A382EC5-0212-F955-7E84-EE1DCE2FE105}"/>
                </a:ext>
              </a:extLst>
            </p:cNvPr>
            <p:cNvSpPr txBox="1"/>
            <p:nvPr/>
          </p:nvSpPr>
          <p:spPr>
            <a:xfrm>
              <a:off x="2828070" y="764910"/>
              <a:ext cx="147957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Sea level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8AC54FC-0DAA-FC6D-AD54-85B50AEBF72F}"/>
                </a:ext>
              </a:extLst>
            </p:cNvPr>
            <p:cNvSpPr txBox="1"/>
            <p:nvPr/>
          </p:nvSpPr>
          <p:spPr>
            <a:xfrm>
              <a:off x="2837575" y="3179032"/>
              <a:ext cx="1493999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endPara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(b) Sea level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0AEBA311-1446-683C-A129-6AAA6D3F0001}"/>
                </a:ext>
              </a:extLst>
            </p:cNvPr>
            <p:cNvSpPr txBox="1"/>
            <p:nvPr/>
          </p:nvSpPr>
          <p:spPr>
            <a:xfrm>
              <a:off x="2230693" y="3094393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03B141C8-72DE-AF8D-E896-2C669F3F9162}"/>
                </a:ext>
              </a:extLst>
            </p:cNvPr>
            <p:cNvSpPr txBox="1"/>
            <p:nvPr/>
          </p:nvSpPr>
          <p:spPr>
            <a:xfrm>
              <a:off x="2230693" y="5856684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9783C65-7D5D-AA99-B8DA-141BACB0CAC3}"/>
                </a:ext>
              </a:extLst>
            </p:cNvPr>
            <p:cNvSpPr txBox="1"/>
            <p:nvPr/>
          </p:nvSpPr>
          <p:spPr>
            <a:xfrm>
              <a:off x="4999704" y="3094392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228C3BA-86EC-F616-64F3-8D407E5DC5A4}"/>
                </a:ext>
              </a:extLst>
            </p:cNvPr>
            <p:cNvSpPr txBox="1"/>
            <p:nvPr/>
          </p:nvSpPr>
          <p:spPr>
            <a:xfrm>
              <a:off x="4999704" y="5818120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64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7163D881-953E-1724-CBCA-CD69EEA7DE3F}"/>
              </a:ext>
            </a:extLst>
          </p:cNvPr>
          <p:cNvGrpSpPr/>
          <p:nvPr/>
        </p:nvGrpSpPr>
        <p:grpSpPr>
          <a:xfrm>
            <a:off x="2004952" y="628777"/>
            <a:ext cx="5646059" cy="5737559"/>
            <a:chOff x="2380336" y="628777"/>
            <a:chExt cx="5646059" cy="5737559"/>
          </a:xfrm>
        </p:grpSpPr>
        <p:pic>
          <p:nvPicPr>
            <p:cNvPr id="2" name="図 1" descr="図形&#10;&#10;中程度の精度で自動的に生成された説明">
              <a:extLst>
                <a:ext uri="{FF2B5EF4-FFF2-40B4-BE49-F238E27FC236}">
                  <a16:creationId xmlns:a16="http://schemas.microsoft.com/office/drawing/2014/main" id="{F51BE45C-877A-3E7A-1D67-AB698EB9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934" r="37569"/>
            <a:stretch/>
          </p:blipFill>
          <p:spPr>
            <a:xfrm>
              <a:off x="2380336" y="914400"/>
              <a:ext cx="5646059" cy="5451936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6B33582-5782-0D8E-79B2-B42FD3D7367D}"/>
                </a:ext>
              </a:extLst>
            </p:cNvPr>
            <p:cNvSpPr txBox="1"/>
            <p:nvPr/>
          </p:nvSpPr>
          <p:spPr>
            <a:xfrm>
              <a:off x="3503322" y="1367102"/>
              <a:ext cx="52899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FUK</a:t>
              </a:r>
              <a:endPara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0A7FF084-56B6-5778-E0EB-A6FEE6DCCC77}"/>
                </a:ext>
              </a:extLst>
            </p:cNvPr>
            <p:cNvSpPr txBox="1"/>
            <p:nvPr/>
          </p:nvSpPr>
          <p:spPr>
            <a:xfrm>
              <a:off x="4214254" y="1953395"/>
              <a:ext cx="49552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TAP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383C795-74DC-42DB-A29E-687DE4618B23}"/>
                </a:ext>
              </a:extLst>
            </p:cNvPr>
            <p:cNvSpPr txBox="1"/>
            <p:nvPr/>
          </p:nvSpPr>
          <p:spPr>
            <a:xfrm>
              <a:off x="3503321" y="4050563"/>
              <a:ext cx="52899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FUK</a:t>
              </a:r>
              <a:endPara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A6B8EDC-DAAC-DA78-464C-0E9F41352EB0}"/>
                </a:ext>
              </a:extLst>
            </p:cNvPr>
            <p:cNvSpPr txBox="1"/>
            <p:nvPr/>
          </p:nvSpPr>
          <p:spPr>
            <a:xfrm>
              <a:off x="4214254" y="4750451"/>
              <a:ext cx="52899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ESA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814C73F6-CCAB-7D85-3B9D-8041BD7E438E}"/>
                </a:ext>
              </a:extLst>
            </p:cNvPr>
            <p:cNvSpPr txBox="1"/>
            <p:nvPr/>
          </p:nvSpPr>
          <p:spPr>
            <a:xfrm>
              <a:off x="5958270" y="628777"/>
              <a:ext cx="166411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FUK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ー</a:t>
              </a:r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TAP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6DF2CBA-3272-AA85-A6C7-7123D2B62F6F}"/>
                </a:ext>
              </a:extLst>
            </p:cNvPr>
            <p:cNvSpPr txBox="1"/>
            <p:nvPr/>
          </p:nvSpPr>
          <p:spPr>
            <a:xfrm>
              <a:off x="5978115" y="3042899"/>
              <a:ext cx="1712007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endPara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(d) FUK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ー</a:t>
              </a:r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ESA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1768C3-82A6-408D-04FA-A0D20095630F}"/>
                </a:ext>
              </a:extLst>
            </p:cNvPr>
            <p:cNvSpPr txBox="1"/>
            <p:nvPr/>
          </p:nvSpPr>
          <p:spPr>
            <a:xfrm>
              <a:off x="3292527" y="628777"/>
              <a:ext cx="147957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Sea level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70220AF-D708-0423-4547-3F393890F710}"/>
                </a:ext>
              </a:extLst>
            </p:cNvPr>
            <p:cNvSpPr txBox="1"/>
            <p:nvPr/>
          </p:nvSpPr>
          <p:spPr>
            <a:xfrm>
              <a:off x="3302032" y="3042899"/>
              <a:ext cx="1493999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endPara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(b) Sea level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F07976D0-5B7C-87B4-3DA8-86C4C627F025}"/>
                </a:ext>
              </a:extLst>
            </p:cNvPr>
            <p:cNvSpPr txBox="1"/>
            <p:nvPr/>
          </p:nvSpPr>
          <p:spPr>
            <a:xfrm>
              <a:off x="2695150" y="2958260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CEA02D36-8179-6620-BEEE-B5319C5C466D}"/>
                </a:ext>
              </a:extLst>
            </p:cNvPr>
            <p:cNvSpPr txBox="1"/>
            <p:nvPr/>
          </p:nvSpPr>
          <p:spPr>
            <a:xfrm>
              <a:off x="2695150" y="5720551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E685FCAB-3FE5-36FB-AB75-83E7FC5E3DFA}"/>
                </a:ext>
              </a:extLst>
            </p:cNvPr>
            <p:cNvSpPr txBox="1"/>
            <p:nvPr/>
          </p:nvSpPr>
          <p:spPr>
            <a:xfrm>
              <a:off x="5464161" y="2958259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694F7D47-879A-F741-420F-FFDC8D3ED573}"/>
                </a:ext>
              </a:extLst>
            </p:cNvPr>
            <p:cNvSpPr txBox="1"/>
            <p:nvPr/>
          </p:nvSpPr>
          <p:spPr>
            <a:xfrm>
              <a:off x="5464161" y="5720551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54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9D331AA5-C310-DFA0-79B8-2FE8AC12284F}"/>
              </a:ext>
            </a:extLst>
          </p:cNvPr>
          <p:cNvGrpSpPr/>
          <p:nvPr/>
        </p:nvGrpSpPr>
        <p:grpSpPr>
          <a:xfrm>
            <a:off x="441167" y="189428"/>
            <a:ext cx="9377384" cy="6560018"/>
            <a:chOff x="441167" y="189428"/>
            <a:chExt cx="9377384" cy="6560018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0E1122A-F570-5E45-41C6-29A1B5FE8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250" t="50000"/>
            <a:stretch/>
          </p:blipFill>
          <p:spPr>
            <a:xfrm>
              <a:off x="6863896" y="3583005"/>
              <a:ext cx="2783275" cy="2832133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42945A3-7AA6-643E-91B4-8EF06E50A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2477" b="50874"/>
            <a:stretch/>
          </p:blipFill>
          <p:spPr>
            <a:xfrm>
              <a:off x="574016" y="3489193"/>
              <a:ext cx="2787396" cy="2917332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B5303F6-190F-7AD4-01EB-CD0A012C7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4213" b="52945"/>
            <a:stretch/>
          </p:blipFill>
          <p:spPr>
            <a:xfrm>
              <a:off x="3811812" y="3583005"/>
              <a:ext cx="2698942" cy="285751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2C3E760-ED1B-2515-CB55-FD52EC7BA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244" t="46565"/>
            <a:stretch/>
          </p:blipFill>
          <p:spPr>
            <a:xfrm>
              <a:off x="441167" y="189428"/>
              <a:ext cx="2872717" cy="3311429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1A839-7475-6E35-F0B2-79A37CB82D81}"/>
                </a:ext>
              </a:extLst>
            </p:cNvPr>
            <p:cNvSpPr txBox="1"/>
            <p:nvPr/>
          </p:nvSpPr>
          <p:spPr>
            <a:xfrm>
              <a:off x="3350083" y="4717298"/>
              <a:ext cx="5629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―</a:t>
              </a:r>
              <a:endParaRPr kumimoji="1" lang="ja-JP" altLang="en-US" sz="32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1559760-2E2D-BC9F-7DAA-B75418A9CD15}"/>
                </a:ext>
              </a:extLst>
            </p:cNvPr>
            <p:cNvSpPr txBox="1"/>
            <p:nvPr/>
          </p:nvSpPr>
          <p:spPr>
            <a:xfrm>
              <a:off x="6355030" y="479231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400" b="1" dirty="0"/>
                <a:t>＝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CEDD665-AD36-CCE9-3C67-225D6BF4359F}"/>
                </a:ext>
              </a:extLst>
            </p:cNvPr>
            <p:cNvSpPr txBox="1"/>
            <p:nvPr/>
          </p:nvSpPr>
          <p:spPr>
            <a:xfrm>
              <a:off x="1978768" y="461630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solidFill>
                    <a:srgbClr val="FF0000"/>
                  </a:solidFill>
                  <a:latin typeface="+mn-ea"/>
                </a:rPr>
                <a:t>夏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2DE781D-E41D-31F1-650C-9A06E0DB8318}"/>
                </a:ext>
              </a:extLst>
            </p:cNvPr>
            <p:cNvSpPr txBox="1"/>
            <p:nvPr/>
          </p:nvSpPr>
          <p:spPr>
            <a:xfrm>
              <a:off x="2462341" y="462973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solidFill>
                    <a:srgbClr val="6699FF"/>
                  </a:solidFill>
                  <a:latin typeface="+mn-ea"/>
                </a:rPr>
                <a:t>冬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D074246-55C7-0210-E246-9E4F1578A1C6}"/>
                </a:ext>
              </a:extLst>
            </p:cNvPr>
            <p:cNvSpPr txBox="1"/>
            <p:nvPr/>
          </p:nvSpPr>
          <p:spPr>
            <a:xfrm>
              <a:off x="5131884" y="463440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solidFill>
                    <a:srgbClr val="FF0000"/>
                  </a:solidFill>
                  <a:latin typeface="+mn-ea"/>
                </a:rPr>
                <a:t>夏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21B6052-3053-1BB6-FE21-A901695DDA37}"/>
                </a:ext>
              </a:extLst>
            </p:cNvPr>
            <p:cNvSpPr txBox="1"/>
            <p:nvPr/>
          </p:nvSpPr>
          <p:spPr>
            <a:xfrm>
              <a:off x="8846223" y="467649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solidFill>
                    <a:srgbClr val="6699FF"/>
                  </a:solidFill>
                  <a:latin typeface="+mn-ea"/>
                </a:rPr>
                <a:t>冬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1EDA037-7ECB-02A2-5104-2C0F9791FF72}"/>
                </a:ext>
              </a:extLst>
            </p:cNvPr>
            <p:cNvSpPr txBox="1"/>
            <p:nvPr/>
          </p:nvSpPr>
          <p:spPr>
            <a:xfrm>
              <a:off x="6863896" y="3179451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latin typeface="+mn-ea"/>
                </a:rPr>
                <a:t>①津軽海峡は</a:t>
              </a:r>
              <a:r>
                <a:rPr kumimoji="1" lang="ja-JP" altLang="en-US" b="1" dirty="0">
                  <a:solidFill>
                    <a:srgbClr val="6699FF"/>
                  </a:solidFill>
                  <a:latin typeface="+mn-ea"/>
                </a:rPr>
                <a:t>冬</a:t>
              </a:r>
              <a:r>
                <a:rPr kumimoji="1" lang="ja-JP" altLang="en-US" b="1" dirty="0">
                  <a:latin typeface="+mn-ea"/>
                </a:rPr>
                <a:t>ピークのみ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2C40D10-7482-434E-5DB1-A8CB902EA6C5}"/>
                </a:ext>
              </a:extLst>
            </p:cNvPr>
            <p:cNvSpPr txBox="1"/>
            <p:nvPr/>
          </p:nvSpPr>
          <p:spPr>
            <a:xfrm>
              <a:off x="1535206" y="3178245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latin typeface="+mn-ea"/>
                </a:rPr>
                <a:t>②深浦の</a:t>
              </a:r>
              <a:r>
                <a:rPr kumimoji="1" lang="ja-JP" altLang="en-US" b="1" dirty="0">
                  <a:solidFill>
                    <a:srgbClr val="FF0000"/>
                  </a:solidFill>
                  <a:latin typeface="+mn-ea"/>
                </a:rPr>
                <a:t>夏</a:t>
              </a:r>
              <a:r>
                <a:rPr kumimoji="1" lang="ja-JP" altLang="en-US" b="1" dirty="0">
                  <a:latin typeface="+mn-ea"/>
                </a:rPr>
                <a:t>ピークは海峡に侵入しない。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1C5C290D-49A7-E88D-639A-B0EF7D854571}"/>
                </a:ext>
              </a:extLst>
            </p:cNvPr>
            <p:cNvSpPr txBox="1"/>
            <p:nvPr/>
          </p:nvSpPr>
          <p:spPr>
            <a:xfrm>
              <a:off x="3423724" y="835928"/>
              <a:ext cx="364715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latin typeface="+mn-ea"/>
                </a:rPr>
                <a:t>③深浦の</a:t>
              </a:r>
              <a:r>
                <a:rPr kumimoji="1" lang="ja-JP" altLang="en-US" b="1" dirty="0">
                  <a:solidFill>
                    <a:srgbClr val="FF0000"/>
                  </a:solidFill>
                  <a:latin typeface="+mn-ea"/>
                </a:rPr>
                <a:t>夏</a:t>
              </a:r>
              <a:r>
                <a:rPr kumimoji="1" lang="ja-JP" altLang="en-US" b="1" dirty="0">
                  <a:latin typeface="+mn-ea"/>
                </a:rPr>
                <a:t>ピークは江差に移動。</a:t>
              </a:r>
              <a:endParaRPr kumimoji="1" lang="en-US" altLang="ja-JP" b="1" dirty="0">
                <a:latin typeface="+mn-ea"/>
              </a:endParaRPr>
            </a:p>
            <a:p>
              <a:r>
                <a:rPr kumimoji="1" lang="ja-JP" altLang="en-US" b="1" dirty="0">
                  <a:latin typeface="+mn-ea"/>
                </a:rPr>
                <a:t>　　よって、夏の差は小さい</a:t>
              </a:r>
              <a:endParaRPr kumimoji="1" lang="en-US" altLang="ja-JP" b="1" dirty="0">
                <a:latin typeface="+mn-ea"/>
              </a:endParaRPr>
            </a:p>
            <a:p>
              <a:r>
                <a:rPr kumimoji="1" lang="ja-JP" altLang="en-US" b="1" dirty="0">
                  <a:latin typeface="+mn-ea"/>
                </a:rPr>
                <a:t>　深浦の</a:t>
              </a:r>
              <a:r>
                <a:rPr kumimoji="1" lang="ja-JP" altLang="en-US" b="1" dirty="0">
                  <a:solidFill>
                    <a:srgbClr val="6699FF"/>
                  </a:solidFill>
                  <a:latin typeface="+mn-ea"/>
                </a:rPr>
                <a:t>冬</a:t>
              </a:r>
              <a:r>
                <a:rPr kumimoji="1" lang="ja-JP" altLang="en-US" b="1" dirty="0">
                  <a:latin typeface="+mn-ea"/>
                </a:rPr>
                <a:t>ピークは海峡に入る</a:t>
              </a:r>
              <a:endParaRPr kumimoji="1" lang="en-US" altLang="ja-JP" b="1" dirty="0">
                <a:latin typeface="+mn-ea"/>
              </a:endParaRPr>
            </a:p>
            <a:p>
              <a:r>
                <a:rPr kumimoji="1" lang="ja-JP" altLang="en-US" b="1" dirty="0">
                  <a:latin typeface="+mn-ea"/>
                </a:rPr>
                <a:t>　　ので、江差では小さい。</a:t>
              </a:r>
              <a:endParaRPr kumimoji="1" lang="en-US" altLang="ja-JP" b="1" dirty="0">
                <a:latin typeface="+mn-ea"/>
              </a:endParaRPr>
            </a:p>
            <a:p>
              <a:r>
                <a:rPr kumimoji="1" lang="ja-JP" altLang="en-US" b="1" dirty="0">
                  <a:latin typeface="+mn-ea"/>
                </a:rPr>
                <a:t>　　よって、冬の差は大きい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8535385-C851-F7DC-D729-DCEC8C650796}"/>
                </a:ext>
              </a:extLst>
            </p:cNvPr>
            <p:cNvSpPr txBox="1"/>
            <p:nvPr/>
          </p:nvSpPr>
          <p:spPr>
            <a:xfrm>
              <a:off x="2435823" y="13145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solidFill>
                    <a:srgbClr val="6699FF"/>
                  </a:solidFill>
                  <a:latin typeface="+mn-ea"/>
                </a:rPr>
                <a:t>冬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99850D4B-C916-58B1-A2AC-82E9FA5AC961}"/>
                </a:ext>
              </a:extLst>
            </p:cNvPr>
            <p:cNvSpPr txBox="1"/>
            <p:nvPr/>
          </p:nvSpPr>
          <p:spPr>
            <a:xfrm>
              <a:off x="1877525" y="1852222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 b="1" dirty="0">
                  <a:solidFill>
                    <a:srgbClr val="FF0000"/>
                  </a:solidFill>
                  <a:latin typeface="+mn-ea"/>
                </a:rPr>
                <a:t>夏</a:t>
              </a:r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990C409C-C98F-9AF8-A6AE-2D523589AFE6}"/>
                </a:ext>
              </a:extLst>
            </p:cNvPr>
            <p:cNvSpPr txBox="1"/>
            <p:nvPr/>
          </p:nvSpPr>
          <p:spPr>
            <a:xfrm>
              <a:off x="565816" y="6380114"/>
              <a:ext cx="4432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latin typeface="+mn-ea"/>
                </a:rPr>
                <a:t>①津軽海峡の</a:t>
              </a:r>
              <a:r>
                <a:rPr kumimoji="1" lang="ja-JP" altLang="en-US" b="1" dirty="0">
                  <a:solidFill>
                    <a:srgbClr val="FF0000"/>
                  </a:solidFill>
                  <a:latin typeface="+mn-ea"/>
                </a:rPr>
                <a:t>夏</a:t>
              </a:r>
              <a:r>
                <a:rPr kumimoji="1" lang="ja-JP" altLang="en-US" b="1" dirty="0">
                  <a:latin typeface="+mn-ea"/>
                </a:rPr>
                <a:t>～</a:t>
              </a:r>
              <a:r>
                <a:rPr kumimoji="1" lang="ja-JP" altLang="en-US" b="1" dirty="0">
                  <a:solidFill>
                    <a:srgbClr val="6699FF"/>
                  </a:solidFill>
                  <a:latin typeface="+mn-ea"/>
                </a:rPr>
                <a:t>冬</a:t>
              </a:r>
              <a:r>
                <a:rPr kumimoji="1" lang="en-US" altLang="ja-JP" b="1" dirty="0">
                  <a:latin typeface="+mn-ea"/>
                </a:rPr>
                <a:t>(</a:t>
              </a:r>
              <a:r>
                <a:rPr kumimoji="1" lang="ja-JP" altLang="en-US" b="1" dirty="0">
                  <a:latin typeface="+mn-ea"/>
                </a:rPr>
                <a:t>秋</a:t>
              </a:r>
              <a:r>
                <a:rPr kumimoji="1" lang="en-US" altLang="ja-JP" b="1" dirty="0">
                  <a:latin typeface="+mn-ea"/>
                </a:rPr>
                <a:t>)</a:t>
              </a:r>
              <a:r>
                <a:rPr kumimoji="1" lang="ja-JP" altLang="en-US" b="1" dirty="0">
                  <a:latin typeface="+mn-ea"/>
                </a:rPr>
                <a:t>ピークは間違い</a:t>
              </a:r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ADEE1EE0-D0C0-D56B-2F37-ACF42FF3E3BD}"/>
                </a:ext>
              </a:extLst>
            </p:cNvPr>
            <p:cNvSpPr txBox="1"/>
            <p:nvPr/>
          </p:nvSpPr>
          <p:spPr>
            <a:xfrm>
              <a:off x="7129694" y="2940459"/>
              <a:ext cx="24416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 b="1" dirty="0">
                  <a:latin typeface="+mn-ea"/>
                </a:rPr>
                <a:t>海峡横断方向の地衡流バランスより</a:t>
              </a:r>
            </a:p>
          </p:txBody>
        </p: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3440191-B21B-D7DA-6A81-31AA09083EE8}"/>
                </a:ext>
              </a:extLst>
            </p:cNvPr>
            <p:cNvGrpSpPr/>
            <p:nvPr/>
          </p:nvGrpSpPr>
          <p:grpSpPr>
            <a:xfrm>
              <a:off x="7180716" y="435604"/>
              <a:ext cx="2149288" cy="2127134"/>
              <a:chOff x="5388831" y="433794"/>
              <a:chExt cx="2149288" cy="2127134"/>
            </a:xfrm>
          </p:grpSpPr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EB519D16-0422-C1EE-BCA1-00B1CEC82356}"/>
                  </a:ext>
                </a:extLst>
              </p:cNvPr>
              <p:cNvCxnSpPr/>
              <p:nvPr/>
            </p:nvCxnSpPr>
            <p:spPr>
              <a:xfrm>
                <a:off x="6178861" y="433794"/>
                <a:ext cx="0" cy="81585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83689559-2A86-F355-0C7B-DDC1FCCA7D8E}"/>
                  </a:ext>
                </a:extLst>
              </p:cNvPr>
              <p:cNvCxnSpPr/>
              <p:nvPr/>
            </p:nvCxnSpPr>
            <p:spPr>
              <a:xfrm>
                <a:off x="6178861" y="1249653"/>
                <a:ext cx="1094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A6F4EC1-DA0F-BBB6-32DF-536FB33181A7}"/>
                  </a:ext>
                </a:extLst>
              </p:cNvPr>
              <p:cNvCxnSpPr/>
              <p:nvPr/>
            </p:nvCxnSpPr>
            <p:spPr>
              <a:xfrm>
                <a:off x="6178861" y="1745069"/>
                <a:ext cx="10940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6FBE239-AC45-47DE-B5C5-61E2DE05567D}"/>
                  </a:ext>
                </a:extLst>
              </p:cNvPr>
              <p:cNvCxnSpPr/>
              <p:nvPr/>
            </p:nvCxnSpPr>
            <p:spPr>
              <a:xfrm>
                <a:off x="6178861" y="1745069"/>
                <a:ext cx="0" cy="81585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50D2B0B6-ACCE-1431-05B7-A2EFEACB20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01050" y="1467616"/>
                <a:ext cx="0" cy="861653"/>
              </a:xfrm>
              <a:prstGeom prst="line">
                <a:avLst/>
              </a:prstGeom>
              <a:ln w="57150">
                <a:solidFill>
                  <a:srgbClr val="6699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EF1A355-F652-BF5D-DF17-8C1DF949ABAD}"/>
                  </a:ext>
                </a:extLst>
              </p:cNvPr>
              <p:cNvCxnSpPr/>
              <p:nvPr/>
            </p:nvCxnSpPr>
            <p:spPr>
              <a:xfrm>
                <a:off x="6001050" y="1471707"/>
                <a:ext cx="600075" cy="0"/>
              </a:xfrm>
              <a:prstGeom prst="straightConnector1">
                <a:avLst/>
              </a:prstGeom>
              <a:ln w="57150">
                <a:solidFill>
                  <a:srgbClr val="6699FF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53835E6C-13FD-AB9D-A62F-C211861242C6}"/>
                  </a:ext>
                </a:extLst>
              </p:cNvPr>
              <p:cNvCxnSpPr/>
              <p:nvPr/>
            </p:nvCxnSpPr>
            <p:spPr>
              <a:xfrm flipV="1">
                <a:off x="5839125" y="700572"/>
                <a:ext cx="0" cy="16286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B5840AD8-6631-44C9-AC8C-3B3BB9705717}"/>
                  </a:ext>
                </a:extLst>
              </p:cNvPr>
              <p:cNvSpPr txBox="1"/>
              <p:nvPr/>
            </p:nvSpPr>
            <p:spPr>
              <a:xfrm rot="16200000">
                <a:off x="5010682" y="1311610"/>
                <a:ext cx="1125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rgbClr val="FF0000"/>
                    </a:solidFill>
                    <a:latin typeface="+mn-ea"/>
                  </a:rPr>
                  <a:t>Summer</a:t>
                </a:r>
                <a:endParaRPr kumimoji="1" lang="ja-JP" altLang="en-US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908E1402-32B4-7CEA-4F29-81063D4F23CD}"/>
                  </a:ext>
                </a:extLst>
              </p:cNvPr>
              <p:cNvSpPr txBox="1"/>
              <p:nvPr/>
            </p:nvSpPr>
            <p:spPr>
              <a:xfrm>
                <a:off x="6619278" y="1309818"/>
                <a:ext cx="918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rgbClr val="6699FF"/>
                    </a:solidFill>
                    <a:latin typeface="+mn-ea"/>
                  </a:rPr>
                  <a:t>Winter</a:t>
                </a:r>
                <a:endParaRPr kumimoji="1" lang="ja-JP" altLang="en-US" b="1" dirty="0">
                  <a:solidFill>
                    <a:srgbClr val="6699FF"/>
                  </a:solidFill>
                  <a:latin typeface="+mn-ea"/>
                </a:endParaRPr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F7D6D07-9EAA-0FB7-BABF-2A7BDD35B549}"/>
                  </a:ext>
                </a:extLst>
              </p:cNvPr>
              <p:cNvSpPr txBox="1"/>
              <p:nvPr/>
            </p:nvSpPr>
            <p:spPr>
              <a:xfrm>
                <a:off x="6601125" y="1828667"/>
                <a:ext cx="4716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solidFill>
                      <a:srgbClr val="00B050"/>
                    </a:solidFill>
                    <a:latin typeface="+mn-ea"/>
                  </a:rPr>
                  <a:t>TAP</a:t>
                </a:r>
                <a:endParaRPr kumimoji="1" lang="ja-JP" altLang="en-US" sz="1100" b="1" dirty="0">
                  <a:solidFill>
                    <a:srgbClr val="00B050"/>
                  </a:solidFill>
                  <a:latin typeface="+mn-ea"/>
                </a:endParaRP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3947F3DD-A637-EFFA-1C4D-FC2DCE561F33}"/>
                  </a:ext>
                </a:extLst>
              </p:cNvPr>
              <p:cNvSpPr txBox="1"/>
              <p:nvPr/>
            </p:nvSpPr>
            <p:spPr>
              <a:xfrm>
                <a:off x="6601125" y="952615"/>
                <a:ext cx="9268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solidFill>
                      <a:srgbClr val="00B050"/>
                    </a:solidFill>
                    <a:latin typeface="+mn-ea"/>
                  </a:rPr>
                  <a:t>MAT</a:t>
                </a:r>
                <a:r>
                  <a:rPr kumimoji="1" lang="en-US" altLang="ja-JP" sz="1100" b="1" dirty="0">
                    <a:latin typeface="+mn-ea"/>
                  </a:rPr>
                  <a:t>(HAK)</a:t>
                </a:r>
                <a:endParaRPr kumimoji="1" lang="ja-JP" altLang="en-US" sz="1100" b="1" dirty="0">
                  <a:latin typeface="+mn-ea"/>
                </a:endParaRP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C401EE0-7FC6-BA5E-DF99-B48CF21EBD1E}"/>
                  </a:ext>
                </a:extLst>
              </p:cNvPr>
              <p:cNvSpPr txBox="1"/>
              <p:nvPr/>
            </p:nvSpPr>
            <p:spPr>
              <a:xfrm>
                <a:off x="6177079" y="2191932"/>
                <a:ext cx="4844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latin typeface="+mn-ea"/>
                  </a:rPr>
                  <a:t>FUK</a:t>
                </a:r>
                <a:endParaRPr kumimoji="1" lang="ja-JP" altLang="en-US" sz="1100" b="1" dirty="0">
                  <a:latin typeface="+mn-ea"/>
                </a:endParaRPr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48CC62D6-78B0-06A0-A6CF-61F65BC10E1A}"/>
                  </a:ext>
                </a:extLst>
              </p:cNvPr>
              <p:cNvSpPr txBox="1"/>
              <p:nvPr/>
            </p:nvSpPr>
            <p:spPr>
              <a:xfrm>
                <a:off x="6177079" y="476598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100" b="1" dirty="0">
                    <a:latin typeface="+mn-ea"/>
                  </a:rPr>
                  <a:t>ESA</a:t>
                </a:r>
                <a:endParaRPr kumimoji="1" lang="ja-JP" altLang="en-US" sz="1100" b="1" dirty="0">
                  <a:latin typeface="+mn-ea"/>
                </a:endParaRPr>
              </a:p>
            </p:txBody>
          </p: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65A0F244-CF9C-CF19-26F6-A64D25E3F7AA}"/>
                  </a:ext>
                </a:extLst>
              </p:cNvPr>
              <p:cNvCxnSpPr/>
              <p:nvPr/>
            </p:nvCxnSpPr>
            <p:spPr>
              <a:xfrm flipV="1">
                <a:off x="6001050" y="696673"/>
                <a:ext cx="0" cy="1628697"/>
              </a:xfrm>
              <a:prstGeom prst="straightConnector1">
                <a:avLst/>
              </a:prstGeom>
              <a:ln>
                <a:solidFill>
                  <a:srgbClr val="6699FF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509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4D37D-358F-866F-1EEE-85218281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152D44-90A2-CF70-5E99-6BFA8E05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36" t="44774" r="10576"/>
          <a:stretch/>
        </p:blipFill>
        <p:spPr>
          <a:xfrm>
            <a:off x="898948" y="2179321"/>
            <a:ext cx="3707683" cy="378742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7094FB4-C42B-C6AF-C10D-1F15F50A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37" t="46749" r="10576"/>
          <a:stretch/>
        </p:blipFill>
        <p:spPr>
          <a:xfrm>
            <a:off x="5277909" y="2307167"/>
            <a:ext cx="3707683" cy="365195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FAC971-9A4C-BD10-F464-91060AA9DA57}"/>
              </a:ext>
            </a:extLst>
          </p:cNvPr>
          <p:cNvSpPr txBox="1"/>
          <p:nvPr/>
        </p:nvSpPr>
        <p:spPr>
          <a:xfrm>
            <a:off x="1327333" y="4248998"/>
            <a:ext cx="38311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Warmer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318864-ABDD-48A3-B2AC-43CBB73123DA}"/>
              </a:ext>
            </a:extLst>
          </p:cNvPr>
          <p:cNvSpPr txBox="1"/>
          <p:nvPr/>
        </p:nvSpPr>
        <p:spPr>
          <a:xfrm rot="16200000">
            <a:off x="1661418" y="5009711"/>
            <a:ext cx="32541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Colder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861CBA3-8B27-8159-5590-4B2D190FB4CF}"/>
              </a:ext>
            </a:extLst>
          </p:cNvPr>
          <p:cNvSpPr txBox="1"/>
          <p:nvPr/>
        </p:nvSpPr>
        <p:spPr>
          <a:xfrm>
            <a:off x="5850735" y="4234305"/>
            <a:ext cx="32541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Colder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B27DF7-7372-FBF2-3A5C-771E374D31A3}"/>
              </a:ext>
            </a:extLst>
          </p:cNvPr>
          <p:cNvSpPr txBox="1"/>
          <p:nvPr/>
        </p:nvSpPr>
        <p:spPr>
          <a:xfrm rot="16200000">
            <a:off x="6012901" y="4719310"/>
            <a:ext cx="38311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Warmer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B4CDCC1-D215-E17B-7B70-8D32FF794E21}"/>
              </a:ext>
            </a:extLst>
          </p:cNvPr>
          <p:cNvSpPr txBox="1"/>
          <p:nvPr/>
        </p:nvSpPr>
        <p:spPr>
          <a:xfrm rot="16200000">
            <a:off x="7779963" y="4663554"/>
            <a:ext cx="34785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Lighter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EBA6D5-2797-E3E3-1362-92CC83649FA0}"/>
              </a:ext>
            </a:extLst>
          </p:cNvPr>
          <p:cNvSpPr txBox="1"/>
          <p:nvPr/>
        </p:nvSpPr>
        <p:spPr>
          <a:xfrm>
            <a:off x="7509308" y="4232800"/>
            <a:ext cx="3735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Heavier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63613E7-F9ED-EE55-631A-F6B5EE8483A2}"/>
              </a:ext>
            </a:extLst>
          </p:cNvPr>
          <p:cNvSpPr txBox="1"/>
          <p:nvPr/>
        </p:nvSpPr>
        <p:spPr>
          <a:xfrm>
            <a:off x="3121410" y="4248998"/>
            <a:ext cx="34785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Lighter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71B007-A592-976C-B27D-6DEE153B4B12}"/>
              </a:ext>
            </a:extLst>
          </p:cNvPr>
          <p:cNvSpPr txBox="1"/>
          <p:nvPr/>
        </p:nvSpPr>
        <p:spPr>
          <a:xfrm rot="16200000">
            <a:off x="3395405" y="5008366"/>
            <a:ext cx="3735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Heavier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75F754-6F29-FB2E-DB32-2B8F64D4229C}"/>
              </a:ext>
            </a:extLst>
          </p:cNvPr>
          <p:cNvSpPr txBox="1"/>
          <p:nvPr/>
        </p:nvSpPr>
        <p:spPr>
          <a:xfrm rot="1044339">
            <a:off x="6705840" y="4423836"/>
            <a:ext cx="41197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salt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F111D2C-7762-E40D-93E4-3B4AAF18B3EF}"/>
              </a:ext>
            </a:extLst>
          </p:cNvPr>
          <p:cNvSpPr txBox="1"/>
          <p:nvPr/>
        </p:nvSpPr>
        <p:spPr>
          <a:xfrm>
            <a:off x="6523839" y="4216444"/>
            <a:ext cx="43441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salt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DDF4F8-A703-4E90-0CA3-34D1907449E7}"/>
              </a:ext>
            </a:extLst>
          </p:cNvPr>
          <p:cNvSpPr txBox="1"/>
          <p:nvPr/>
        </p:nvSpPr>
        <p:spPr>
          <a:xfrm>
            <a:off x="6976582" y="4910869"/>
            <a:ext cx="102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6728DC-C86E-1B0B-7619-846CE1B9F94E}"/>
              </a:ext>
            </a:extLst>
          </p:cNvPr>
          <p:cNvSpPr txBox="1"/>
          <p:nvPr/>
        </p:nvSpPr>
        <p:spPr>
          <a:xfrm>
            <a:off x="2267774" y="4219549"/>
            <a:ext cx="41197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salt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6C1D895-5F4B-12AD-1433-2CA3C65A0F02}"/>
              </a:ext>
            </a:extLst>
          </p:cNvPr>
          <p:cNvSpPr txBox="1"/>
          <p:nvPr/>
        </p:nvSpPr>
        <p:spPr>
          <a:xfrm>
            <a:off x="2647541" y="4842231"/>
            <a:ext cx="102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13A74E6-8824-1C2F-D605-DBA52D519162}"/>
              </a:ext>
            </a:extLst>
          </p:cNvPr>
          <p:cNvSpPr txBox="1"/>
          <p:nvPr/>
        </p:nvSpPr>
        <p:spPr>
          <a:xfrm>
            <a:off x="2083661" y="4623947"/>
            <a:ext cx="102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2F4A8A-4D97-D91B-0D44-53F50B2AC9F0}"/>
              </a:ext>
            </a:extLst>
          </p:cNvPr>
          <p:cNvSpPr txBox="1"/>
          <p:nvPr/>
        </p:nvSpPr>
        <p:spPr>
          <a:xfrm>
            <a:off x="2408262" y="5010638"/>
            <a:ext cx="102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4CBD256-7A8F-B665-0B52-990FC2ABE601}"/>
              </a:ext>
            </a:extLst>
          </p:cNvPr>
          <p:cNvSpPr txBox="1"/>
          <p:nvPr/>
        </p:nvSpPr>
        <p:spPr>
          <a:xfrm rot="16200000">
            <a:off x="2470159" y="5289400"/>
            <a:ext cx="43441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salt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BB7413F-BD5C-A71E-E8A1-0959C7B04CFD}"/>
              </a:ext>
            </a:extLst>
          </p:cNvPr>
          <p:cNvSpPr txBox="1"/>
          <p:nvPr/>
        </p:nvSpPr>
        <p:spPr>
          <a:xfrm>
            <a:off x="2312037" y="4445438"/>
            <a:ext cx="102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5529260-372F-73A8-9954-145F60C92D4A}"/>
              </a:ext>
            </a:extLst>
          </p:cNvPr>
          <p:cNvSpPr txBox="1"/>
          <p:nvPr/>
        </p:nvSpPr>
        <p:spPr>
          <a:xfrm rot="16200000">
            <a:off x="3714827" y="4457541"/>
            <a:ext cx="63637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40F113E-2E22-B115-90E9-98E3E8BD8D40}"/>
              </a:ext>
            </a:extLst>
          </p:cNvPr>
          <p:cNvSpPr txBox="1"/>
          <p:nvPr/>
        </p:nvSpPr>
        <p:spPr>
          <a:xfrm rot="16200000">
            <a:off x="4004098" y="4971211"/>
            <a:ext cx="63637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</a:t>
            </a:r>
            <a:endParaRPr kumimoji="1" lang="ja-JP" alt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B3DA845-731B-DE12-7249-5C51644B6152}"/>
              </a:ext>
            </a:extLst>
          </p:cNvPr>
          <p:cNvSpPr/>
          <p:nvPr/>
        </p:nvSpPr>
        <p:spPr>
          <a:xfrm>
            <a:off x="1165860" y="2034540"/>
            <a:ext cx="3440771" cy="325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8C3D07A-3646-45F8-DFE1-1459C087E15D}"/>
              </a:ext>
            </a:extLst>
          </p:cNvPr>
          <p:cNvSpPr/>
          <p:nvPr/>
        </p:nvSpPr>
        <p:spPr>
          <a:xfrm>
            <a:off x="5598160" y="2027476"/>
            <a:ext cx="3440771" cy="325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933C32A-F66B-3FCC-5731-9607FEAC3B92}"/>
              </a:ext>
            </a:extLst>
          </p:cNvPr>
          <p:cNvSpPr/>
          <p:nvPr/>
        </p:nvSpPr>
        <p:spPr>
          <a:xfrm>
            <a:off x="5240020" y="4827586"/>
            <a:ext cx="58337" cy="330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32A5977-761F-6192-E88F-1C5130ED5F2B}"/>
              </a:ext>
            </a:extLst>
          </p:cNvPr>
          <p:cNvSpPr/>
          <p:nvPr/>
        </p:nvSpPr>
        <p:spPr>
          <a:xfrm>
            <a:off x="865642" y="4818802"/>
            <a:ext cx="58337" cy="330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21FA328-D76A-CE5C-8809-2A3811974834}"/>
              </a:ext>
            </a:extLst>
          </p:cNvPr>
          <p:cNvSpPr txBox="1"/>
          <p:nvPr/>
        </p:nvSpPr>
        <p:spPr>
          <a:xfrm>
            <a:off x="1233897" y="1915226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ΔPT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85E06FA-72C6-BF16-155F-A94408A6CDD4}"/>
              </a:ext>
            </a:extLst>
          </p:cNvPr>
          <p:cNvSpPr txBox="1"/>
          <p:nvPr/>
        </p:nvSpPr>
        <p:spPr>
          <a:xfrm>
            <a:off x="2246741" y="1914413"/>
            <a:ext cx="3558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ΔS</a:t>
            </a:r>
            <a:endParaRPr kumimoji="1" lang="ja-JP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0A33A52-225B-29C8-38F9-702D6EFA6C71}"/>
              </a:ext>
            </a:extLst>
          </p:cNvPr>
          <p:cNvSpPr txBox="1"/>
          <p:nvPr/>
        </p:nvSpPr>
        <p:spPr>
          <a:xfrm>
            <a:off x="3119614" y="1925776"/>
            <a:ext cx="3430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Δρ</a:t>
            </a:r>
            <a:endParaRPr kumimoji="1" lang="ja-JP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4D0E06-F06E-E9D9-2554-111DE7C5984B}"/>
              </a:ext>
            </a:extLst>
          </p:cNvPr>
          <p:cNvSpPr txBox="1"/>
          <p:nvPr/>
        </p:nvSpPr>
        <p:spPr>
          <a:xfrm>
            <a:off x="3912970" y="1932858"/>
            <a:ext cx="4600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ΔV</a:t>
            </a:r>
            <a:r>
              <a:rPr kumimoji="1" lang="en-US" altLang="ja-JP" sz="20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kumimoji="1" lang="ja-JP" altLang="en-US" sz="2000" b="1" baseline="-25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ECCFE48-5B6E-00F7-3C0F-4853BD0BF375}"/>
              </a:ext>
            </a:extLst>
          </p:cNvPr>
          <p:cNvSpPr txBox="1"/>
          <p:nvPr/>
        </p:nvSpPr>
        <p:spPr>
          <a:xfrm>
            <a:off x="5648690" y="1918456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ΔPT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B541DE8-683A-D65B-D454-C0050F812C8F}"/>
              </a:ext>
            </a:extLst>
          </p:cNvPr>
          <p:cNvSpPr txBox="1"/>
          <p:nvPr/>
        </p:nvSpPr>
        <p:spPr>
          <a:xfrm>
            <a:off x="6605089" y="1917643"/>
            <a:ext cx="3558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ΔS</a:t>
            </a:r>
            <a:endParaRPr kumimoji="1" lang="ja-JP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C96D4EF-6883-DBCB-72A9-560C8CE32630}"/>
              </a:ext>
            </a:extLst>
          </p:cNvPr>
          <p:cNvSpPr txBox="1"/>
          <p:nvPr/>
        </p:nvSpPr>
        <p:spPr>
          <a:xfrm>
            <a:off x="7477962" y="1917717"/>
            <a:ext cx="3430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Δρ</a:t>
            </a:r>
            <a:endParaRPr kumimoji="1" lang="ja-JP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CE944A9-740B-9247-0C55-BC8852B9C04F}"/>
              </a:ext>
            </a:extLst>
          </p:cNvPr>
          <p:cNvSpPr txBox="1"/>
          <p:nvPr/>
        </p:nvSpPr>
        <p:spPr>
          <a:xfrm>
            <a:off x="8357405" y="1927431"/>
            <a:ext cx="4600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ΔV</a:t>
            </a:r>
            <a:r>
              <a:rPr kumimoji="1" lang="en-US" altLang="ja-JP" sz="20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kumimoji="1" lang="ja-JP" altLang="en-US" sz="2000" b="1" baseline="-25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485F4B2-6288-0331-39CC-42327B0D883E}"/>
              </a:ext>
            </a:extLst>
          </p:cNvPr>
          <p:cNvSpPr txBox="1"/>
          <p:nvPr/>
        </p:nvSpPr>
        <p:spPr>
          <a:xfrm>
            <a:off x="1477258" y="1348882"/>
            <a:ext cx="22971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(a) Oct.</a:t>
            </a:r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ー</a:t>
            </a:r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Aug</a:t>
            </a:r>
            <a:endParaRPr kumimoji="1" lang="ja-JP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83982F4-F0B5-812E-EE92-9674FEC421CF}"/>
              </a:ext>
            </a:extLst>
          </p:cNvPr>
          <p:cNvSpPr txBox="1"/>
          <p:nvPr/>
        </p:nvSpPr>
        <p:spPr>
          <a:xfrm>
            <a:off x="5890547" y="1348882"/>
            <a:ext cx="237725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(b) Dec.</a:t>
            </a:r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ー</a:t>
            </a:r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Oct.</a:t>
            </a:r>
            <a:endParaRPr kumimoji="1" lang="ja-JP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C94AF48-63FE-772F-D3C1-03407D321058}"/>
              </a:ext>
            </a:extLst>
          </p:cNvPr>
          <p:cNvSpPr txBox="1"/>
          <p:nvPr/>
        </p:nvSpPr>
        <p:spPr>
          <a:xfrm>
            <a:off x="865642" y="3862548"/>
            <a:ext cx="17953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900" b="1" dirty="0">
                <a:latin typeface="Arial" panose="020B0604020202020204" pitchFamily="34" charset="0"/>
                <a:cs typeface="Arial" panose="020B0604020202020204" pitchFamily="34" charset="0"/>
              </a:rPr>
              <a:t>(m)</a:t>
            </a:r>
            <a:endParaRPr kumimoji="1" lang="ja-JP" altLang="en-US" sz="9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D9F825C-9DE0-6B8D-5565-3A4EE3156822}"/>
              </a:ext>
            </a:extLst>
          </p:cNvPr>
          <p:cNvSpPr txBox="1"/>
          <p:nvPr/>
        </p:nvSpPr>
        <p:spPr>
          <a:xfrm>
            <a:off x="865642" y="5684821"/>
            <a:ext cx="17953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900" b="1" dirty="0">
                <a:latin typeface="Arial" panose="020B0604020202020204" pitchFamily="34" charset="0"/>
                <a:cs typeface="Arial" panose="020B0604020202020204" pitchFamily="34" charset="0"/>
              </a:rPr>
              <a:t>(m)</a:t>
            </a:r>
            <a:endParaRPr kumimoji="1" lang="ja-JP" altLang="en-US" sz="9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091A544-BC99-FD1E-B074-A0DB13AAC25E}"/>
              </a:ext>
            </a:extLst>
          </p:cNvPr>
          <p:cNvSpPr txBox="1"/>
          <p:nvPr/>
        </p:nvSpPr>
        <p:spPr>
          <a:xfrm>
            <a:off x="5269188" y="5684821"/>
            <a:ext cx="17953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900" b="1" dirty="0">
                <a:latin typeface="Arial" panose="020B0604020202020204" pitchFamily="34" charset="0"/>
                <a:cs typeface="Arial" panose="020B0604020202020204" pitchFamily="34" charset="0"/>
              </a:rPr>
              <a:t>(m)</a:t>
            </a:r>
            <a:endParaRPr kumimoji="1" lang="ja-JP" altLang="en-US" sz="9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85A62E-CCD8-779F-0F3D-E67B55DB4D6A}"/>
              </a:ext>
            </a:extLst>
          </p:cNvPr>
          <p:cNvSpPr txBox="1"/>
          <p:nvPr/>
        </p:nvSpPr>
        <p:spPr>
          <a:xfrm>
            <a:off x="5277909" y="3862548"/>
            <a:ext cx="17953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900" b="1" dirty="0">
                <a:latin typeface="Arial" panose="020B0604020202020204" pitchFamily="34" charset="0"/>
                <a:cs typeface="Arial" panose="020B0604020202020204" pitchFamily="34" charset="0"/>
              </a:rPr>
              <a:t>(m)</a:t>
            </a:r>
            <a:endParaRPr kumimoji="1" lang="ja-JP" altLang="en-US" sz="9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E41FC17-AAAD-AF26-204E-A931E1342074}"/>
              </a:ext>
            </a:extLst>
          </p:cNvPr>
          <p:cNvSpPr txBox="1"/>
          <p:nvPr/>
        </p:nvSpPr>
        <p:spPr>
          <a:xfrm>
            <a:off x="1794307" y="3030856"/>
            <a:ext cx="9137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FC552B-4C57-10AD-71EE-F2434A11F05B}"/>
              </a:ext>
            </a:extLst>
          </p:cNvPr>
          <p:cNvSpPr txBox="1"/>
          <p:nvPr/>
        </p:nvSpPr>
        <p:spPr>
          <a:xfrm>
            <a:off x="2331592" y="2629029"/>
            <a:ext cx="14427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1ECC9D0-6DCF-734E-7240-C52EF9D55BA1}"/>
              </a:ext>
            </a:extLst>
          </p:cNvPr>
          <p:cNvSpPr txBox="1"/>
          <p:nvPr/>
        </p:nvSpPr>
        <p:spPr>
          <a:xfrm>
            <a:off x="2291198" y="2826392"/>
            <a:ext cx="14427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AAE7E93-6767-FC9B-B5BB-26D046C635EA}"/>
              </a:ext>
            </a:extLst>
          </p:cNvPr>
          <p:cNvSpPr txBox="1"/>
          <p:nvPr/>
        </p:nvSpPr>
        <p:spPr>
          <a:xfrm>
            <a:off x="2510854" y="2963203"/>
            <a:ext cx="23564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-0.05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0A56F2D-0B4B-A2E2-DF5E-0C66F8EC1F8F}"/>
              </a:ext>
            </a:extLst>
          </p:cNvPr>
          <p:cNvSpPr txBox="1"/>
          <p:nvPr/>
        </p:nvSpPr>
        <p:spPr>
          <a:xfrm>
            <a:off x="2490717" y="2272102"/>
            <a:ext cx="17793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-0.5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D979695-7ED3-42C6-7101-AB570846B4DE}"/>
              </a:ext>
            </a:extLst>
          </p:cNvPr>
          <p:cNvSpPr txBox="1"/>
          <p:nvPr/>
        </p:nvSpPr>
        <p:spPr>
          <a:xfrm>
            <a:off x="3223201" y="3010357"/>
            <a:ext cx="14427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79DFD77-FD70-5DF7-144F-8BE01D5FE475}"/>
              </a:ext>
            </a:extLst>
          </p:cNvPr>
          <p:cNvSpPr txBox="1"/>
          <p:nvPr/>
        </p:nvSpPr>
        <p:spPr>
          <a:xfrm>
            <a:off x="3400777" y="3076279"/>
            <a:ext cx="20197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0.02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1C7C159-B408-F9CF-BAD4-D6FF82C35A2D}"/>
              </a:ext>
            </a:extLst>
          </p:cNvPr>
          <p:cNvSpPr txBox="1"/>
          <p:nvPr/>
        </p:nvSpPr>
        <p:spPr>
          <a:xfrm>
            <a:off x="3356224" y="2515530"/>
            <a:ext cx="17793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-0.1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9A66A752-99ED-3323-F97C-0F98CC599C54}"/>
              </a:ext>
            </a:extLst>
          </p:cNvPr>
          <p:cNvSpPr txBox="1"/>
          <p:nvPr/>
        </p:nvSpPr>
        <p:spPr>
          <a:xfrm>
            <a:off x="3064158" y="2280761"/>
            <a:ext cx="23564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-0.14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15D46635-B9A9-4B92-4267-5238BC28DEB9}"/>
              </a:ext>
            </a:extLst>
          </p:cNvPr>
          <p:cNvSpPr txBox="1"/>
          <p:nvPr/>
        </p:nvSpPr>
        <p:spPr>
          <a:xfrm>
            <a:off x="3975307" y="2525282"/>
            <a:ext cx="115416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7B2B318-0AD4-1BD9-FA9E-DE7EAB129BC0}"/>
              </a:ext>
            </a:extLst>
          </p:cNvPr>
          <p:cNvSpPr txBox="1"/>
          <p:nvPr/>
        </p:nvSpPr>
        <p:spPr>
          <a:xfrm>
            <a:off x="4011612" y="2863124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F1F279-7E6F-B7E1-E807-F7DAA3DD324B}"/>
              </a:ext>
            </a:extLst>
          </p:cNvPr>
          <p:cNvSpPr txBox="1"/>
          <p:nvPr/>
        </p:nvSpPr>
        <p:spPr>
          <a:xfrm>
            <a:off x="4040466" y="3484627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7D876C8-24DC-EB73-B22E-12EFD91FBD21}"/>
              </a:ext>
            </a:extLst>
          </p:cNvPr>
          <p:cNvSpPr txBox="1"/>
          <p:nvPr/>
        </p:nvSpPr>
        <p:spPr>
          <a:xfrm>
            <a:off x="4371142" y="3484627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982B4EA-9ADC-3FB5-13E8-D4506C804FD0}"/>
              </a:ext>
            </a:extLst>
          </p:cNvPr>
          <p:cNvSpPr txBox="1"/>
          <p:nvPr/>
        </p:nvSpPr>
        <p:spPr>
          <a:xfrm>
            <a:off x="4261318" y="2582168"/>
            <a:ext cx="14908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3AB8345-F909-47EF-F6CF-445D1A4D086B}"/>
              </a:ext>
            </a:extLst>
          </p:cNvPr>
          <p:cNvSpPr txBox="1"/>
          <p:nvPr/>
        </p:nvSpPr>
        <p:spPr>
          <a:xfrm>
            <a:off x="4375337" y="2280760"/>
            <a:ext cx="14908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-18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A52C5A7-71CC-5015-70CE-C9C57DB55F96}"/>
              </a:ext>
            </a:extLst>
          </p:cNvPr>
          <p:cNvSpPr txBox="1"/>
          <p:nvPr/>
        </p:nvSpPr>
        <p:spPr>
          <a:xfrm>
            <a:off x="1474518" y="2503230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B87AC934-C676-3AE2-B66B-E08CE75454A9}"/>
              </a:ext>
            </a:extLst>
          </p:cNvPr>
          <p:cNvSpPr txBox="1"/>
          <p:nvPr/>
        </p:nvSpPr>
        <p:spPr>
          <a:xfrm>
            <a:off x="1259010" y="2277228"/>
            <a:ext cx="5770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63E29DB-6A30-AFAA-7F2D-0E85C28F086C}"/>
              </a:ext>
            </a:extLst>
          </p:cNvPr>
          <p:cNvSpPr txBox="1"/>
          <p:nvPr/>
        </p:nvSpPr>
        <p:spPr>
          <a:xfrm>
            <a:off x="1498247" y="3018066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0C572A5-FF8B-DA45-C75E-817D2827CA34}"/>
              </a:ext>
            </a:extLst>
          </p:cNvPr>
          <p:cNvSpPr txBox="1"/>
          <p:nvPr/>
        </p:nvSpPr>
        <p:spPr>
          <a:xfrm>
            <a:off x="1202905" y="3611773"/>
            <a:ext cx="16991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℃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ja-JP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D90118E-80CF-0A2F-F6EE-12F66C5278B9}"/>
              </a:ext>
            </a:extLst>
          </p:cNvPr>
          <p:cNvSpPr txBox="1"/>
          <p:nvPr/>
        </p:nvSpPr>
        <p:spPr>
          <a:xfrm>
            <a:off x="3851074" y="3818327"/>
            <a:ext cx="34464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(cm s</a:t>
            </a:r>
            <a:r>
              <a:rPr kumimoji="1" lang="en-US" altLang="ja-JP" sz="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ja-JP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765801B-CA27-5647-A090-1EE9F4C505B4}"/>
              </a:ext>
            </a:extLst>
          </p:cNvPr>
          <p:cNvSpPr txBox="1"/>
          <p:nvPr/>
        </p:nvSpPr>
        <p:spPr>
          <a:xfrm>
            <a:off x="2979199" y="3818326"/>
            <a:ext cx="16991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ja-JP" sz="800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kumimoji="1" lang="en-US" altLang="ja-JP" sz="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ja-JP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2257F768-27B6-B1D7-3750-BDD31FDF8750}"/>
              </a:ext>
            </a:extLst>
          </p:cNvPr>
          <p:cNvSpPr txBox="1"/>
          <p:nvPr/>
        </p:nvSpPr>
        <p:spPr>
          <a:xfrm>
            <a:off x="8395675" y="3361516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050CC5F-7365-5B78-564B-CD7EC599DA75}"/>
              </a:ext>
            </a:extLst>
          </p:cNvPr>
          <p:cNvSpPr txBox="1"/>
          <p:nvPr/>
        </p:nvSpPr>
        <p:spPr>
          <a:xfrm>
            <a:off x="6020831" y="3606250"/>
            <a:ext cx="16991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℃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ja-JP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1A6C16F1-18DA-3A28-7187-070C8A727022}"/>
              </a:ext>
            </a:extLst>
          </p:cNvPr>
          <p:cNvSpPr txBox="1"/>
          <p:nvPr/>
        </p:nvSpPr>
        <p:spPr>
          <a:xfrm>
            <a:off x="8223352" y="3804098"/>
            <a:ext cx="34464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(cm s</a:t>
            </a:r>
            <a:r>
              <a:rPr kumimoji="1" lang="en-US" altLang="ja-JP" sz="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ja-JP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83CFC23-EEE5-B6AC-0A9D-FDEB6C52BF67}"/>
              </a:ext>
            </a:extLst>
          </p:cNvPr>
          <p:cNvSpPr txBox="1"/>
          <p:nvPr/>
        </p:nvSpPr>
        <p:spPr>
          <a:xfrm>
            <a:off x="7351477" y="3804097"/>
            <a:ext cx="16991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ja-JP" sz="800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kumimoji="1" lang="en-US" altLang="ja-JP" sz="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ja-JP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1C0CC85C-63DC-AA19-2254-19E61F1B00D0}"/>
              </a:ext>
            </a:extLst>
          </p:cNvPr>
          <p:cNvSpPr txBox="1"/>
          <p:nvPr/>
        </p:nvSpPr>
        <p:spPr>
          <a:xfrm>
            <a:off x="5600931" y="3544694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33BD460-EE7F-0E37-A140-3DDFAE983152}"/>
              </a:ext>
            </a:extLst>
          </p:cNvPr>
          <p:cNvSpPr txBox="1"/>
          <p:nvPr/>
        </p:nvSpPr>
        <p:spPr>
          <a:xfrm>
            <a:off x="5955732" y="2586837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B1DA7C19-0181-2908-07B5-211EAE541D1F}"/>
              </a:ext>
            </a:extLst>
          </p:cNvPr>
          <p:cNvSpPr txBox="1"/>
          <p:nvPr/>
        </p:nvSpPr>
        <p:spPr>
          <a:xfrm>
            <a:off x="5799175" y="2382513"/>
            <a:ext cx="9137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1568298-257D-8F09-A9F4-969AE8DA3624}"/>
              </a:ext>
            </a:extLst>
          </p:cNvPr>
          <p:cNvSpPr txBox="1"/>
          <p:nvPr/>
        </p:nvSpPr>
        <p:spPr>
          <a:xfrm>
            <a:off x="6108713" y="2254440"/>
            <a:ext cx="9137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-7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E8D5D16D-2551-0254-F88D-405F06CA11BE}"/>
              </a:ext>
            </a:extLst>
          </p:cNvPr>
          <p:cNvSpPr txBox="1"/>
          <p:nvPr/>
        </p:nvSpPr>
        <p:spPr>
          <a:xfrm>
            <a:off x="5643161" y="2589110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825BD90C-601B-FC98-6777-5A50BDDEC05F}"/>
              </a:ext>
            </a:extLst>
          </p:cNvPr>
          <p:cNvSpPr txBox="1"/>
          <p:nvPr/>
        </p:nvSpPr>
        <p:spPr>
          <a:xfrm>
            <a:off x="6182775" y="2769397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4F208121-F7FE-B97A-55AE-68CC6AA04BC7}"/>
              </a:ext>
            </a:extLst>
          </p:cNvPr>
          <p:cNvSpPr txBox="1"/>
          <p:nvPr/>
        </p:nvSpPr>
        <p:spPr>
          <a:xfrm>
            <a:off x="5981370" y="2815114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17C24D3-6643-8F37-4A8A-27A76DF31600}"/>
              </a:ext>
            </a:extLst>
          </p:cNvPr>
          <p:cNvSpPr txBox="1"/>
          <p:nvPr/>
        </p:nvSpPr>
        <p:spPr>
          <a:xfrm>
            <a:off x="6555192" y="3207413"/>
            <a:ext cx="14427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D459BC4B-D2C4-E836-F7B7-A6E90DEE13D2}"/>
              </a:ext>
            </a:extLst>
          </p:cNvPr>
          <p:cNvSpPr txBox="1"/>
          <p:nvPr/>
        </p:nvSpPr>
        <p:spPr>
          <a:xfrm>
            <a:off x="6605735" y="2665689"/>
            <a:ext cx="14427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20172D5B-A49D-F852-2721-6CFECE255F3D}"/>
              </a:ext>
            </a:extLst>
          </p:cNvPr>
          <p:cNvSpPr txBox="1"/>
          <p:nvPr/>
        </p:nvSpPr>
        <p:spPr>
          <a:xfrm>
            <a:off x="6886118" y="2933939"/>
            <a:ext cx="20197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7B9082B-1D9D-AB99-9F12-F08740F80546}"/>
              </a:ext>
            </a:extLst>
          </p:cNvPr>
          <p:cNvSpPr txBox="1"/>
          <p:nvPr/>
        </p:nvSpPr>
        <p:spPr>
          <a:xfrm>
            <a:off x="7037827" y="2563770"/>
            <a:ext cx="17793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-0.5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E2AF4B0-4DD3-023F-1F81-FD1873AA5E45}"/>
              </a:ext>
            </a:extLst>
          </p:cNvPr>
          <p:cNvSpPr txBox="1"/>
          <p:nvPr/>
        </p:nvSpPr>
        <p:spPr>
          <a:xfrm>
            <a:off x="6733873" y="2272101"/>
            <a:ext cx="14427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B3EE5FF0-F1F8-127D-85EF-E1584D007346}"/>
              </a:ext>
            </a:extLst>
          </p:cNvPr>
          <p:cNvSpPr txBox="1"/>
          <p:nvPr/>
        </p:nvSpPr>
        <p:spPr>
          <a:xfrm>
            <a:off x="7328386" y="3611773"/>
            <a:ext cx="14427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F4C010D9-5232-AA94-ED82-611CD9792552}"/>
              </a:ext>
            </a:extLst>
          </p:cNvPr>
          <p:cNvSpPr txBox="1"/>
          <p:nvPr/>
        </p:nvSpPr>
        <p:spPr>
          <a:xfrm>
            <a:off x="7654871" y="2531933"/>
            <a:ext cx="14427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67F200F2-CA51-217B-A240-F39BCF3AC290}"/>
              </a:ext>
            </a:extLst>
          </p:cNvPr>
          <p:cNvSpPr txBox="1"/>
          <p:nvPr/>
        </p:nvSpPr>
        <p:spPr>
          <a:xfrm>
            <a:off x="7774392" y="2686881"/>
            <a:ext cx="23564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-0.04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F9F7DB51-C746-6B92-F878-C954FBBBF09B}"/>
              </a:ext>
            </a:extLst>
          </p:cNvPr>
          <p:cNvSpPr txBox="1"/>
          <p:nvPr/>
        </p:nvSpPr>
        <p:spPr>
          <a:xfrm>
            <a:off x="7791224" y="2271623"/>
            <a:ext cx="20197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0.16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326825C3-D093-CB10-27A3-4806F59E6E7B}"/>
              </a:ext>
            </a:extLst>
          </p:cNvPr>
          <p:cNvSpPr txBox="1"/>
          <p:nvPr/>
        </p:nvSpPr>
        <p:spPr>
          <a:xfrm>
            <a:off x="7974546" y="2453974"/>
            <a:ext cx="14427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DF970FD5-C0F1-3CFA-7435-D2535126563B}"/>
              </a:ext>
            </a:extLst>
          </p:cNvPr>
          <p:cNvSpPr txBox="1"/>
          <p:nvPr/>
        </p:nvSpPr>
        <p:spPr>
          <a:xfrm>
            <a:off x="8714542" y="3220351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99B5E326-5154-2679-53EB-CFDD850EB36F}"/>
              </a:ext>
            </a:extLst>
          </p:cNvPr>
          <p:cNvSpPr txBox="1"/>
          <p:nvPr/>
        </p:nvSpPr>
        <p:spPr>
          <a:xfrm>
            <a:off x="8337967" y="2656451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39A277B-4272-24DF-4697-9D2652FEC0C0}"/>
              </a:ext>
            </a:extLst>
          </p:cNvPr>
          <p:cNvSpPr txBox="1"/>
          <p:nvPr/>
        </p:nvSpPr>
        <p:spPr>
          <a:xfrm>
            <a:off x="8590265" y="2465948"/>
            <a:ext cx="577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FBDF633-EABD-5B09-0508-6BEB69964821}"/>
              </a:ext>
            </a:extLst>
          </p:cNvPr>
          <p:cNvSpPr txBox="1"/>
          <p:nvPr/>
        </p:nvSpPr>
        <p:spPr>
          <a:xfrm>
            <a:off x="8790867" y="2274988"/>
            <a:ext cx="11541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BED18294-634F-14D2-E62B-8F7E87C5B19F}"/>
              </a:ext>
            </a:extLst>
          </p:cNvPr>
          <p:cNvSpPr txBox="1"/>
          <p:nvPr/>
        </p:nvSpPr>
        <p:spPr>
          <a:xfrm>
            <a:off x="8333157" y="2273667"/>
            <a:ext cx="9137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b="1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  <a:endParaRPr kumimoji="1" lang="ja-JP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BB547225-0A7F-96A8-2A85-D1F6862FAFA7}"/>
              </a:ext>
            </a:extLst>
          </p:cNvPr>
          <p:cNvSpPr txBox="1"/>
          <p:nvPr/>
        </p:nvSpPr>
        <p:spPr>
          <a:xfrm rot="16200000">
            <a:off x="153543" y="4864702"/>
            <a:ext cx="11522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400" b="1" dirty="0">
                <a:latin typeface="Arial" panose="020B0604020202020204" pitchFamily="34" charset="0"/>
                <a:cs typeface="Arial" panose="020B0604020202020204" pitchFamily="34" charset="0"/>
              </a:rPr>
              <a:t>Welch’s t-test</a:t>
            </a:r>
            <a:endParaRPr kumimoji="1" lang="ja-JP" alt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672E6F4A-8486-BDFC-9B2A-AF08AC04405C}"/>
              </a:ext>
            </a:extLst>
          </p:cNvPr>
          <p:cNvSpPr txBox="1"/>
          <p:nvPr/>
        </p:nvSpPr>
        <p:spPr>
          <a:xfrm rot="16200000">
            <a:off x="4494045" y="4900218"/>
            <a:ext cx="11522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400" b="1" dirty="0">
                <a:latin typeface="Arial" panose="020B0604020202020204" pitchFamily="34" charset="0"/>
                <a:cs typeface="Arial" panose="020B0604020202020204" pitchFamily="34" charset="0"/>
              </a:rPr>
              <a:t>Welch’s t-test</a:t>
            </a:r>
            <a:endParaRPr kumimoji="1" lang="ja-JP" alt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F7FAABB-AA61-2ADF-1D64-1F17770B0E5C}"/>
              </a:ext>
            </a:extLst>
          </p:cNvPr>
          <p:cNvSpPr txBox="1"/>
          <p:nvPr/>
        </p:nvSpPr>
        <p:spPr>
          <a:xfrm>
            <a:off x="8338059" y="6465996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7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28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8E6FAE1-8C61-3369-6A8C-3A336254D4EB}"/>
              </a:ext>
            </a:extLst>
          </p:cNvPr>
          <p:cNvGrpSpPr/>
          <p:nvPr/>
        </p:nvGrpSpPr>
        <p:grpSpPr>
          <a:xfrm>
            <a:off x="1105936" y="2405359"/>
            <a:ext cx="7991593" cy="2905238"/>
            <a:chOff x="676958" y="1256946"/>
            <a:chExt cx="7991593" cy="290523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516026C-E77F-1E60-F0DE-B945666AE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contrast="20000"/>
            </a:blip>
            <a:srcRect l="51155" r="4319"/>
            <a:stretch/>
          </p:blipFill>
          <p:spPr>
            <a:xfrm rot="16260000">
              <a:off x="6403529" y="1799483"/>
              <a:ext cx="2713634" cy="1816411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69CCB00-EBE7-A0B2-2745-A92EAF598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rcRect l="53208"/>
            <a:stretch/>
          </p:blipFill>
          <p:spPr>
            <a:xfrm rot="5460000">
              <a:off x="4382586" y="1708753"/>
              <a:ext cx="2878711" cy="1975097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DD02180C-8BB7-86FB-3550-EB30243D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t="2140" b="53745"/>
            <a:stretch/>
          </p:blipFill>
          <p:spPr>
            <a:xfrm rot="60000">
              <a:off x="2700916" y="1297092"/>
              <a:ext cx="1982221" cy="2722223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18BF0F4-1AB9-45AB-AC41-783A8E3A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t="53663"/>
            <a:stretch/>
          </p:blipFill>
          <p:spPr>
            <a:xfrm rot="60000">
              <a:off x="676958" y="1307691"/>
              <a:ext cx="1834801" cy="2854493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66CC67F8-B15A-576B-DDC2-A94BDF83CF34}"/>
                </a:ext>
              </a:extLst>
            </p:cNvPr>
            <p:cNvCxnSpPr/>
            <p:nvPr/>
          </p:nvCxnSpPr>
          <p:spPr>
            <a:xfrm>
              <a:off x="2677312" y="1417320"/>
              <a:ext cx="58268" cy="254508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64CBBCF4-1FDE-3A10-6C2C-2DF2F191EE36}"/>
                </a:ext>
              </a:extLst>
            </p:cNvPr>
            <p:cNvCxnSpPr/>
            <p:nvPr/>
          </p:nvCxnSpPr>
          <p:spPr>
            <a:xfrm>
              <a:off x="4617340" y="1385663"/>
              <a:ext cx="58268" cy="2545080"/>
            </a:xfrm>
            <a:prstGeom prst="line">
              <a:avLst/>
            </a:prstGeom>
            <a:ln w="184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FB9D66C-D453-E32E-A101-79F34FE698F2}"/>
                </a:ext>
              </a:extLst>
            </p:cNvPr>
            <p:cNvCxnSpPr/>
            <p:nvPr/>
          </p:nvCxnSpPr>
          <p:spPr>
            <a:xfrm>
              <a:off x="6829802" y="1481730"/>
              <a:ext cx="58268" cy="2545080"/>
            </a:xfrm>
            <a:prstGeom prst="line">
              <a:avLst/>
            </a:prstGeom>
            <a:ln w="184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14CDF8E-92A2-84C7-C3D4-4F668A5BB36F}"/>
              </a:ext>
            </a:extLst>
          </p:cNvPr>
          <p:cNvSpPr txBox="1"/>
          <p:nvPr/>
        </p:nvSpPr>
        <p:spPr>
          <a:xfrm>
            <a:off x="1616975" y="1913291"/>
            <a:ext cx="8127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4E4E58-0E9F-2CB0-1429-83A8084B5A7A}"/>
              </a:ext>
            </a:extLst>
          </p:cNvPr>
          <p:cNvSpPr txBox="1"/>
          <p:nvPr/>
        </p:nvSpPr>
        <p:spPr>
          <a:xfrm>
            <a:off x="3485969" y="1913290"/>
            <a:ext cx="10259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Summer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2B6E0D5-509A-CF77-8719-6FB92F72FFB0}"/>
              </a:ext>
            </a:extLst>
          </p:cNvPr>
          <p:cNvSpPr txBox="1"/>
          <p:nvPr/>
        </p:nvSpPr>
        <p:spPr>
          <a:xfrm>
            <a:off x="5766011" y="1913291"/>
            <a:ext cx="9698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Autumn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C1C1323-19D6-E802-6C57-1F64DB5ACB58}"/>
              </a:ext>
            </a:extLst>
          </p:cNvPr>
          <p:cNvSpPr txBox="1"/>
          <p:nvPr/>
        </p:nvSpPr>
        <p:spPr>
          <a:xfrm>
            <a:off x="7792100" y="1913291"/>
            <a:ext cx="7944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Winter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294111F-CFCF-C286-A254-BA7228909AAE}"/>
              </a:ext>
            </a:extLst>
          </p:cNvPr>
          <p:cNvSpPr txBox="1"/>
          <p:nvPr/>
        </p:nvSpPr>
        <p:spPr>
          <a:xfrm>
            <a:off x="2395830" y="2787657"/>
            <a:ext cx="2835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kumimoji="1" lang="ja-JP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1D5094D-61A5-499A-1B77-7D97DE72FA45}"/>
              </a:ext>
            </a:extLst>
          </p:cNvPr>
          <p:cNvSpPr txBox="1"/>
          <p:nvPr/>
        </p:nvSpPr>
        <p:spPr>
          <a:xfrm>
            <a:off x="1219293" y="2804590"/>
            <a:ext cx="1570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1" lang="ja-JP" alt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3EE673-EBB4-D451-C18E-14001BDD1093}"/>
              </a:ext>
            </a:extLst>
          </p:cNvPr>
          <p:cNvSpPr txBox="1"/>
          <p:nvPr/>
        </p:nvSpPr>
        <p:spPr>
          <a:xfrm>
            <a:off x="2086863" y="3594906"/>
            <a:ext cx="1570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1" lang="ja-JP" alt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0CFF147-2F56-DED6-9EE6-4EDB51D01EE4}"/>
              </a:ext>
            </a:extLst>
          </p:cNvPr>
          <p:cNvSpPr txBox="1"/>
          <p:nvPr/>
        </p:nvSpPr>
        <p:spPr>
          <a:xfrm>
            <a:off x="4100505" y="3594906"/>
            <a:ext cx="1570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1" lang="ja-JP" alt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05389A7-9F80-7D89-4FAF-9CF73BD1ACA0}"/>
              </a:ext>
            </a:extLst>
          </p:cNvPr>
          <p:cNvSpPr txBox="1"/>
          <p:nvPr/>
        </p:nvSpPr>
        <p:spPr>
          <a:xfrm>
            <a:off x="4418325" y="2856590"/>
            <a:ext cx="1859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kumimoji="1" lang="ja-JP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C2D6B07-3D65-CD86-8C17-1225672416BE}"/>
              </a:ext>
            </a:extLst>
          </p:cNvPr>
          <p:cNvSpPr txBox="1"/>
          <p:nvPr/>
        </p:nvSpPr>
        <p:spPr>
          <a:xfrm>
            <a:off x="4594969" y="2483640"/>
            <a:ext cx="1570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1" lang="ja-JP" alt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D80238D-51C7-6B04-5165-8A4379CF7E8B}"/>
              </a:ext>
            </a:extLst>
          </p:cNvPr>
          <p:cNvSpPr txBox="1"/>
          <p:nvPr/>
        </p:nvSpPr>
        <p:spPr>
          <a:xfrm>
            <a:off x="3512946" y="3091032"/>
            <a:ext cx="1570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1" lang="ja-JP" alt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B56604E-7618-2149-1B84-AD22CD24F733}"/>
              </a:ext>
            </a:extLst>
          </p:cNvPr>
          <p:cNvSpPr txBox="1"/>
          <p:nvPr/>
        </p:nvSpPr>
        <p:spPr>
          <a:xfrm>
            <a:off x="6408296" y="2934185"/>
            <a:ext cx="1859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kumimoji="1" lang="ja-JP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772369C-F27C-5390-753B-D85527EB3465}"/>
              </a:ext>
            </a:extLst>
          </p:cNvPr>
          <p:cNvSpPr txBox="1"/>
          <p:nvPr/>
        </p:nvSpPr>
        <p:spPr>
          <a:xfrm>
            <a:off x="6769646" y="2538194"/>
            <a:ext cx="1570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1" lang="ja-JP" alt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0A3067E-AB61-1C0C-8505-BF59E485809F}"/>
              </a:ext>
            </a:extLst>
          </p:cNvPr>
          <p:cNvSpPr txBox="1"/>
          <p:nvPr/>
        </p:nvSpPr>
        <p:spPr>
          <a:xfrm>
            <a:off x="6389080" y="3594906"/>
            <a:ext cx="1570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1" lang="ja-JP" alt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E94658C-F1CB-ADA4-84B5-AA5D1E69F33A}"/>
              </a:ext>
            </a:extLst>
          </p:cNvPr>
          <p:cNvSpPr txBox="1"/>
          <p:nvPr/>
        </p:nvSpPr>
        <p:spPr>
          <a:xfrm>
            <a:off x="5741778" y="3207532"/>
            <a:ext cx="1570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1" lang="ja-JP" alt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115CA54-9099-49E4-68AA-0C0CC4BD96E5}"/>
              </a:ext>
            </a:extLst>
          </p:cNvPr>
          <p:cNvSpPr txBox="1"/>
          <p:nvPr/>
        </p:nvSpPr>
        <p:spPr>
          <a:xfrm>
            <a:off x="8214729" y="2845971"/>
            <a:ext cx="1859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kumimoji="1" lang="ja-JP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FC083D8-5D84-B662-FFEA-C4E11B49B9A1}"/>
              </a:ext>
            </a:extLst>
          </p:cNvPr>
          <p:cNvSpPr txBox="1"/>
          <p:nvPr/>
        </p:nvSpPr>
        <p:spPr>
          <a:xfrm>
            <a:off x="8365011" y="3480501"/>
            <a:ext cx="1570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1" lang="ja-JP" alt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6EE6CD9-4E92-73C1-1E9A-40E54A574247}"/>
              </a:ext>
            </a:extLst>
          </p:cNvPr>
          <p:cNvSpPr txBox="1"/>
          <p:nvPr/>
        </p:nvSpPr>
        <p:spPr>
          <a:xfrm>
            <a:off x="7454767" y="2895690"/>
            <a:ext cx="1570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1" lang="ja-JP" alt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3B702D7-815D-73F8-8087-3B50771F58A7}"/>
              </a:ext>
            </a:extLst>
          </p:cNvPr>
          <p:cNvSpPr txBox="1"/>
          <p:nvPr/>
        </p:nvSpPr>
        <p:spPr>
          <a:xfrm>
            <a:off x="528712" y="823187"/>
            <a:ext cx="884857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  <a:r>
              <a:rPr kumimoji="1" lang="ja-JP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線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舞鶴沖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1" lang="ja-JP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における塩分断面の季節変化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3CD62DA-2A92-6FF9-8AD1-EC2EA43FB738}"/>
              </a:ext>
            </a:extLst>
          </p:cNvPr>
          <p:cNvSpPr txBox="1"/>
          <p:nvPr/>
        </p:nvSpPr>
        <p:spPr>
          <a:xfrm>
            <a:off x="7317048" y="5226198"/>
            <a:ext cx="1795363" cy="61555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鉛直混合により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表層高塩化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A5C62D2-519D-C68F-F37B-79FCC6AD571F}"/>
              </a:ext>
            </a:extLst>
          </p:cNvPr>
          <p:cNvSpPr txBox="1"/>
          <p:nvPr/>
        </p:nvSpPr>
        <p:spPr>
          <a:xfrm>
            <a:off x="5644338" y="5226198"/>
            <a:ext cx="1282402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0707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表層低塩化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B3D323A-7D01-E8BF-671A-64598DD04DC5}"/>
              </a:ext>
            </a:extLst>
          </p:cNvPr>
          <p:cNvSpPr txBox="1"/>
          <p:nvPr/>
        </p:nvSpPr>
        <p:spPr>
          <a:xfrm>
            <a:off x="3537851" y="5249991"/>
            <a:ext cx="1282402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0707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表層低塩化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9E9BD38-74AF-D35C-1E7F-775A484BA9D6}"/>
              </a:ext>
            </a:extLst>
          </p:cNvPr>
          <p:cNvSpPr txBox="1"/>
          <p:nvPr/>
        </p:nvSpPr>
        <p:spPr>
          <a:xfrm>
            <a:off x="1081166" y="5259070"/>
            <a:ext cx="1795363" cy="61555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鉛直混合により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表層高塩化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5443A8F-9E4D-9A0D-8DFD-856EEFC54D06}"/>
              </a:ext>
            </a:extLst>
          </p:cNvPr>
          <p:cNvSpPr txBox="1"/>
          <p:nvPr/>
        </p:nvSpPr>
        <p:spPr>
          <a:xfrm>
            <a:off x="3686694" y="6125672"/>
            <a:ext cx="310341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1" lang="ja-JP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は対馬暖流水</a:t>
            </a:r>
          </a:p>
        </p:txBody>
      </p:sp>
    </p:spTree>
    <p:extLst>
      <p:ext uri="{BB962C8B-B14F-4D97-AF65-F5344CB8AC3E}">
        <p14:creationId xmlns:p14="http://schemas.microsoft.com/office/powerpoint/2010/main" val="142091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6105129" y="3559830"/>
            <a:ext cx="2303769" cy="288000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3583337" y="3561488"/>
            <a:ext cx="2303769" cy="2880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1065056" y="3561576"/>
            <a:ext cx="2303769" cy="2880000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6105129" y="680984"/>
            <a:ext cx="2303769" cy="288000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3584854" y="681168"/>
            <a:ext cx="2303769" cy="288000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1064569" y="678305"/>
            <a:ext cx="2303769" cy="2880000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2600433" y="3068961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Dec.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094802" y="3068961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Jan.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643935" y="3056929"/>
            <a:ext cx="52738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Feb.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612281" y="5953600"/>
            <a:ext cx="5116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Mar.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149066" y="5953416"/>
            <a:ext cx="4987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Apr.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7694201" y="5949281"/>
            <a:ext cx="4985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5476496" y="68505"/>
            <a:ext cx="2770767" cy="674039"/>
            <a:chOff x="5095495" y="68504"/>
            <a:chExt cx="2770767" cy="674039"/>
          </a:xfrm>
        </p:grpSpPr>
        <p:sp>
          <p:nvSpPr>
            <p:cNvPr id="34" name="テキスト ボックス 33"/>
            <p:cNvSpPr txBox="1"/>
            <p:nvPr/>
          </p:nvSpPr>
          <p:spPr>
            <a:xfrm>
              <a:off x="5095495" y="274912"/>
              <a:ext cx="63639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Salinity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図 4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72" t="63068" r="27522" b="31655"/>
            <a:stretch/>
          </p:blipFill>
          <p:spPr>
            <a:xfrm>
              <a:off x="5790871" y="212704"/>
              <a:ext cx="2069433" cy="361901"/>
            </a:xfrm>
            <a:prstGeom prst="rect">
              <a:avLst/>
            </a:prstGeom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6614009" y="68688"/>
              <a:ext cx="38311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34.00</a:t>
              </a:r>
              <a:endParaRPr kumimoji="1" lang="ja-JP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6949250" y="557877"/>
              <a:ext cx="38311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34.10</a:t>
              </a:r>
              <a:endParaRPr kumimoji="1" lang="ja-JP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7272392" y="68504"/>
              <a:ext cx="38311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34.20</a:t>
              </a:r>
              <a:endParaRPr kumimoji="1" lang="ja-JP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直線コネクタ 17"/>
            <p:cNvCxnSpPr/>
            <p:nvPr/>
          </p:nvCxnSpPr>
          <p:spPr>
            <a:xfrm>
              <a:off x="6812715" y="254316"/>
              <a:ext cx="0" cy="324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>
              <a:off x="7143789" y="264213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7464352" y="264213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6490815" y="252181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>
              <a:off x="6164643" y="252181"/>
              <a:ext cx="0" cy="288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テキスト ボックス 54"/>
            <p:cNvSpPr txBox="1"/>
            <p:nvPr/>
          </p:nvSpPr>
          <p:spPr>
            <a:xfrm>
              <a:off x="6316190" y="548680"/>
              <a:ext cx="38311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33.90</a:t>
              </a:r>
              <a:endParaRPr kumimoji="1" lang="ja-JP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986759" y="74297"/>
              <a:ext cx="38311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33.80</a:t>
              </a:r>
              <a:endParaRPr kumimoji="1" lang="ja-JP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グループ化 7"/>
            <p:cNvGrpSpPr/>
            <p:nvPr/>
          </p:nvGrpSpPr>
          <p:grpSpPr>
            <a:xfrm>
              <a:off x="5787669" y="245849"/>
              <a:ext cx="152483" cy="283272"/>
              <a:chOff x="5787669" y="254316"/>
              <a:chExt cx="152483" cy="283272"/>
            </a:xfrm>
          </p:grpSpPr>
          <p:cxnSp>
            <p:nvCxnSpPr>
              <p:cNvPr id="4" name="直線コネクタ 3"/>
              <p:cNvCxnSpPr>
                <a:stCxn id="47" idx="1"/>
              </p:cNvCxnSpPr>
              <p:nvPr/>
            </p:nvCxnSpPr>
            <p:spPr>
              <a:xfrm flipV="1">
                <a:off x="5790871" y="254316"/>
                <a:ext cx="149281" cy="139339"/>
              </a:xfrm>
              <a:prstGeom prst="line">
                <a:avLst/>
              </a:prstGeom>
              <a:ln w="920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/>
              <p:cNvCxnSpPr/>
              <p:nvPr/>
            </p:nvCxnSpPr>
            <p:spPr>
              <a:xfrm>
                <a:off x="5787669" y="398249"/>
                <a:ext cx="149281" cy="139339"/>
              </a:xfrm>
              <a:prstGeom prst="line">
                <a:avLst/>
              </a:prstGeom>
              <a:ln w="920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/>
            <p:cNvGrpSpPr/>
            <p:nvPr/>
          </p:nvGrpSpPr>
          <p:grpSpPr>
            <a:xfrm flipH="1">
              <a:off x="7685278" y="243714"/>
              <a:ext cx="152483" cy="283272"/>
              <a:chOff x="5787669" y="254316"/>
              <a:chExt cx="152483" cy="283272"/>
            </a:xfrm>
          </p:grpSpPr>
          <p:cxnSp>
            <p:nvCxnSpPr>
              <p:cNvPr id="59" name="直線コネクタ 58"/>
              <p:cNvCxnSpPr/>
              <p:nvPr/>
            </p:nvCxnSpPr>
            <p:spPr>
              <a:xfrm flipV="1">
                <a:off x="5790871" y="254316"/>
                <a:ext cx="149281" cy="139339"/>
              </a:xfrm>
              <a:prstGeom prst="line">
                <a:avLst/>
              </a:prstGeom>
              <a:ln w="920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/>
              <p:cNvCxnSpPr/>
              <p:nvPr/>
            </p:nvCxnSpPr>
            <p:spPr>
              <a:xfrm>
                <a:off x="5787669" y="398249"/>
                <a:ext cx="149281" cy="139339"/>
              </a:xfrm>
              <a:prstGeom prst="line">
                <a:avLst/>
              </a:prstGeom>
              <a:ln w="920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テキスト ボックス 31"/>
            <p:cNvSpPr txBox="1"/>
            <p:nvPr/>
          </p:nvSpPr>
          <p:spPr>
            <a:xfrm>
              <a:off x="7473526" y="565614"/>
              <a:ext cx="39273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34.25&lt;</a:t>
              </a:r>
              <a:endParaRPr kumimoji="1" lang="ja-JP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5770735" y="548680"/>
              <a:ext cx="39273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&lt;33.75</a:t>
              </a:r>
              <a:endParaRPr kumimoji="1" lang="ja-JP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6131617-D01A-2B33-4D58-C374809EA366}"/>
              </a:ext>
            </a:extLst>
          </p:cNvPr>
          <p:cNvSpPr txBox="1"/>
          <p:nvPr/>
        </p:nvSpPr>
        <p:spPr>
          <a:xfrm>
            <a:off x="1323500" y="136413"/>
            <a:ext cx="369332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ja-JP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表層塩分の月別変化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27FBF14-35DB-5F0B-F7DC-85340AE170D6}"/>
              </a:ext>
            </a:extLst>
          </p:cNvPr>
          <p:cNvSpPr txBox="1"/>
          <p:nvPr/>
        </p:nvSpPr>
        <p:spPr>
          <a:xfrm>
            <a:off x="611965" y="1935420"/>
            <a:ext cx="1282402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0707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表層低塩化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0DB2EE-5393-CDB0-5303-11C2148C1693}"/>
              </a:ext>
            </a:extLst>
          </p:cNvPr>
          <p:cNvSpPr txBox="1"/>
          <p:nvPr/>
        </p:nvSpPr>
        <p:spPr>
          <a:xfrm>
            <a:off x="611965" y="4536639"/>
            <a:ext cx="1282402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表層高塩化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05675-4AAF-C56C-EA11-F34A578607A4}"/>
              </a:ext>
            </a:extLst>
          </p:cNvPr>
          <p:cNvSpPr txBox="1"/>
          <p:nvPr/>
        </p:nvSpPr>
        <p:spPr>
          <a:xfrm>
            <a:off x="1538670" y="6521531"/>
            <a:ext cx="64120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0707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ただし、富山湾以北の沿岸域に限り、表層低塩化が継続</a:t>
            </a:r>
          </a:p>
        </p:txBody>
      </p:sp>
    </p:spTree>
    <p:extLst>
      <p:ext uri="{BB962C8B-B14F-4D97-AF65-F5344CB8AC3E}">
        <p14:creationId xmlns:p14="http://schemas.microsoft.com/office/powerpoint/2010/main" val="241364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3585143" y="680712"/>
            <a:ext cx="2303769" cy="288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6100431" y="3560391"/>
            <a:ext cx="2303769" cy="288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3584619" y="3561304"/>
            <a:ext cx="2303769" cy="288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1055725" y="3561304"/>
            <a:ext cx="2303769" cy="288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6105064" y="690337"/>
            <a:ext cx="2303769" cy="288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t="34252" r="35141" b="13255"/>
          <a:stretch/>
        </p:blipFill>
        <p:spPr>
          <a:xfrm>
            <a:off x="1065350" y="676079"/>
            <a:ext cx="2303769" cy="2880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5373954" y="104601"/>
            <a:ext cx="2924591" cy="644211"/>
            <a:chOff x="5125305" y="270001"/>
            <a:chExt cx="2924591" cy="644211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0" t="63222" r="27485" b="32006"/>
            <a:stretch/>
          </p:blipFill>
          <p:spPr>
            <a:xfrm flipH="1">
              <a:off x="6216817" y="442892"/>
              <a:ext cx="1823306" cy="25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</p:pic>
        <p:cxnSp>
          <p:nvCxnSpPr>
            <p:cNvPr id="3" name="直線コネクタ 2"/>
            <p:cNvCxnSpPr/>
            <p:nvPr/>
          </p:nvCxnSpPr>
          <p:spPr>
            <a:xfrm>
              <a:off x="7796360" y="452517"/>
              <a:ext cx="0" cy="2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7512961" y="457150"/>
              <a:ext cx="0" cy="2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7244179" y="459674"/>
              <a:ext cx="0" cy="2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6990014" y="457150"/>
              <a:ext cx="0" cy="2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6706615" y="461783"/>
              <a:ext cx="0" cy="25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>
              <a:off x="6437833" y="464307"/>
              <a:ext cx="0" cy="25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/>
            <p:cNvSpPr txBox="1"/>
            <p:nvPr/>
          </p:nvSpPr>
          <p:spPr>
            <a:xfrm>
              <a:off x="7661969" y="725932"/>
              <a:ext cx="387927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27.3&lt;</a:t>
              </a:r>
              <a:endParaRPr kumimoji="1" lang="ja-JP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373937" y="270001"/>
              <a:ext cx="298159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27.2</a:t>
              </a:r>
              <a:endParaRPr kumimoji="1" lang="ja-JP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7119413" y="729546"/>
              <a:ext cx="298159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27.1</a:t>
              </a:r>
              <a:endParaRPr kumimoji="1" lang="ja-JP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6845639" y="270001"/>
              <a:ext cx="298159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27.0</a:t>
              </a:r>
              <a:endParaRPr kumimoji="1" lang="ja-JP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6603769" y="735310"/>
              <a:ext cx="24686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26.0</a:t>
              </a:r>
              <a:endParaRPr kumimoji="1" lang="ja-JP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6250325" y="322759"/>
              <a:ext cx="32220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&lt;25.0</a:t>
              </a:r>
              <a:endParaRPr kumimoji="1" lang="ja-JP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5125305" y="476980"/>
              <a:ext cx="100187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Density (</a:t>
              </a:r>
              <a:r>
                <a:rPr lang="en-US" altLang="ja-JP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altLang="ja-JP" sz="1400" b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テキスト ボックス 34"/>
          <p:cNvSpPr txBox="1"/>
          <p:nvPr/>
        </p:nvSpPr>
        <p:spPr>
          <a:xfrm>
            <a:off x="2600433" y="3068961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Dec.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094802" y="3068961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Jan.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643935" y="3056929"/>
            <a:ext cx="52738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Feb.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612281" y="5953600"/>
            <a:ext cx="5116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Mar.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149066" y="5953416"/>
            <a:ext cx="4987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Apr.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7694201" y="5949281"/>
            <a:ext cx="4985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endParaRPr kumimoji="1" lang="ja-JP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977336" y="6597932"/>
            <a:ext cx="129041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400" b="1" dirty="0">
                <a:latin typeface="Arial" panose="020B0604020202020204" pitchFamily="34" charset="0"/>
                <a:cs typeface="Arial" panose="020B0604020202020204" pitchFamily="34" charset="0"/>
              </a:rPr>
              <a:t>Fig.1</a:t>
            </a:r>
            <a:r>
              <a:rPr lang="ja-JP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Mastuoka</a:t>
            </a:r>
            <a:endParaRPr kumimoji="1" lang="ja-JP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4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7E8E08E-6084-4482-1674-BA0E61762C16}"/>
              </a:ext>
            </a:extLst>
          </p:cNvPr>
          <p:cNvGrpSpPr/>
          <p:nvPr/>
        </p:nvGrpSpPr>
        <p:grpSpPr>
          <a:xfrm>
            <a:off x="2815166" y="786368"/>
            <a:ext cx="4275667" cy="5285264"/>
            <a:chOff x="2815166" y="786368"/>
            <a:chExt cx="4275667" cy="5285264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A3C51712-C72E-0323-69F9-41AA1649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2181" t="23901" b="10358"/>
            <a:stretch/>
          </p:blipFill>
          <p:spPr>
            <a:xfrm>
              <a:off x="2815166" y="786368"/>
              <a:ext cx="4275667" cy="5285264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C52A7A2A-8648-A208-F8A6-75D4F666772C}"/>
                </a:ext>
              </a:extLst>
            </p:cNvPr>
            <p:cNvSpPr txBox="1"/>
            <p:nvPr/>
          </p:nvSpPr>
          <p:spPr>
            <a:xfrm>
              <a:off x="4104925" y="3236208"/>
              <a:ext cx="4392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3000m</a:t>
              </a:r>
              <a:endParaRPr kumimoji="1" lang="ja-JP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EC420DD-70F0-A68C-AD58-98F0A1B85158}"/>
                </a:ext>
              </a:extLst>
            </p:cNvPr>
            <p:cNvSpPr txBox="1"/>
            <p:nvPr/>
          </p:nvSpPr>
          <p:spPr>
            <a:xfrm rot="19190364">
              <a:off x="4216571" y="4102099"/>
              <a:ext cx="4392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2000m</a:t>
              </a:r>
              <a:endParaRPr kumimoji="1" lang="ja-JP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B0B048E-C1D1-3266-7F4B-FD2C3019B288}"/>
                </a:ext>
              </a:extLst>
            </p:cNvPr>
            <p:cNvSpPr txBox="1"/>
            <p:nvPr/>
          </p:nvSpPr>
          <p:spPr>
            <a:xfrm rot="18526081">
              <a:off x="4311820" y="4326324"/>
              <a:ext cx="4392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1000m</a:t>
              </a:r>
              <a:endParaRPr kumimoji="1" lang="ja-JP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253BFB9-44BE-A702-782F-6F4091BBC458}"/>
                </a:ext>
              </a:extLst>
            </p:cNvPr>
            <p:cNvSpPr txBox="1"/>
            <p:nvPr/>
          </p:nvSpPr>
          <p:spPr>
            <a:xfrm rot="18526081">
              <a:off x="4772661" y="4744156"/>
              <a:ext cx="3606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200m</a:t>
              </a:r>
              <a:endParaRPr kumimoji="1" lang="ja-JP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300CF5B-A2E2-3B31-C0BC-3E3FA4642231}"/>
                </a:ext>
              </a:extLst>
            </p:cNvPr>
            <p:cNvSpPr txBox="1"/>
            <p:nvPr/>
          </p:nvSpPr>
          <p:spPr>
            <a:xfrm>
              <a:off x="5566540" y="4335848"/>
              <a:ext cx="76783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Sakata(SAK)</a:t>
              </a:r>
              <a:endParaRPr kumimoji="1" lang="ja-JP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D2207076-4642-D6FD-7E3E-14FB39A3D627}"/>
                </a:ext>
              </a:extLst>
            </p:cNvPr>
            <p:cNvSpPr txBox="1"/>
            <p:nvPr/>
          </p:nvSpPr>
          <p:spPr>
            <a:xfrm>
              <a:off x="5384809" y="4109792"/>
              <a:ext cx="997068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Tobishima(TOB)</a:t>
              </a:r>
              <a:endParaRPr kumimoji="1" lang="ja-JP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9C17A7F-2F5B-5582-6C2D-3F91D17B95CA}"/>
                </a:ext>
              </a:extLst>
            </p:cNvPr>
            <p:cNvSpPr txBox="1"/>
            <p:nvPr/>
          </p:nvSpPr>
          <p:spPr>
            <a:xfrm>
              <a:off x="5655140" y="1776308"/>
              <a:ext cx="75982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Esashi</a:t>
              </a:r>
              <a:r>
                <a:rPr kumimoji="1" lang="en-US" altLang="ja-JP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(ESA)</a:t>
              </a:r>
              <a:endParaRPr kumimoji="1" lang="ja-JP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556D2F7-2885-7DAA-FC8D-963C044BB2D5}"/>
                </a:ext>
              </a:extLst>
            </p:cNvPr>
            <p:cNvSpPr txBox="1"/>
            <p:nvPr/>
          </p:nvSpPr>
          <p:spPr>
            <a:xfrm>
              <a:off x="4242246" y="1803254"/>
              <a:ext cx="8896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Okushiri</a:t>
              </a:r>
              <a:r>
                <a:rPr kumimoji="1" lang="en-US" altLang="ja-JP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(OKU)</a:t>
              </a:r>
              <a:endParaRPr kumimoji="1" lang="ja-JP" alt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5CFE4D0-93E7-5CA4-3885-EFB53C0333CC}"/>
                </a:ext>
              </a:extLst>
            </p:cNvPr>
            <p:cNvSpPr txBox="1"/>
            <p:nvPr/>
          </p:nvSpPr>
          <p:spPr>
            <a:xfrm>
              <a:off x="5611058" y="2979937"/>
              <a:ext cx="84798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Fukaura</a:t>
              </a:r>
              <a:r>
                <a:rPr kumimoji="1" lang="en-US" altLang="ja-JP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(FUK)</a:t>
              </a:r>
              <a:endParaRPr kumimoji="1" lang="ja-JP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FF7341A-E892-76BE-C909-1D6BF63586CA}"/>
                </a:ext>
              </a:extLst>
            </p:cNvPr>
            <p:cNvSpPr txBox="1"/>
            <p:nvPr/>
          </p:nvSpPr>
          <p:spPr>
            <a:xfrm>
              <a:off x="4531431" y="2506086"/>
              <a:ext cx="785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kumimoji="1" lang="ja-JP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54687311-FC8E-C1B4-4555-09329F6352FD}"/>
                </a:ext>
              </a:extLst>
            </p:cNvPr>
            <p:cNvSpPr txBox="1"/>
            <p:nvPr/>
          </p:nvSpPr>
          <p:spPr>
            <a:xfrm>
              <a:off x="4734811" y="2506086"/>
              <a:ext cx="785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A700A1B-957B-7551-D279-2F43380F1AB0}"/>
                </a:ext>
              </a:extLst>
            </p:cNvPr>
            <p:cNvSpPr txBox="1"/>
            <p:nvPr/>
          </p:nvSpPr>
          <p:spPr>
            <a:xfrm>
              <a:off x="4938191" y="2506085"/>
              <a:ext cx="785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1" lang="ja-JP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A3AAB59-7C3A-0131-3D79-92F86F7E02DE}"/>
                </a:ext>
              </a:extLst>
            </p:cNvPr>
            <p:cNvSpPr txBox="1"/>
            <p:nvPr/>
          </p:nvSpPr>
          <p:spPr>
            <a:xfrm>
              <a:off x="5143271" y="2506084"/>
              <a:ext cx="785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kumimoji="1" lang="ja-JP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851184F-D3F2-306C-585B-1D0211F2E138}"/>
                </a:ext>
              </a:extLst>
            </p:cNvPr>
            <p:cNvSpPr txBox="1"/>
            <p:nvPr/>
          </p:nvSpPr>
          <p:spPr>
            <a:xfrm>
              <a:off x="5339714" y="2506084"/>
              <a:ext cx="785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1" lang="ja-JP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37BF557-4426-493D-0C27-456212902E69}"/>
                </a:ext>
              </a:extLst>
            </p:cNvPr>
            <p:cNvSpPr txBox="1"/>
            <p:nvPr/>
          </p:nvSpPr>
          <p:spPr>
            <a:xfrm>
              <a:off x="5550031" y="2506084"/>
              <a:ext cx="785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1" lang="ja-JP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9457F91-28D3-52DC-612D-DE3FFC34AD71}"/>
                </a:ext>
              </a:extLst>
            </p:cNvPr>
            <p:cNvSpPr txBox="1"/>
            <p:nvPr/>
          </p:nvSpPr>
          <p:spPr>
            <a:xfrm>
              <a:off x="4306688" y="2590722"/>
              <a:ext cx="18594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6CA5B942-2553-6454-66E4-8D51D5DD7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705" y="3068638"/>
              <a:ext cx="910933" cy="17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D62D0727-CCF4-2DE8-13FF-7A5BCD38030C}"/>
                </a:ext>
              </a:extLst>
            </p:cNvPr>
            <p:cNvSpPr/>
            <p:nvPr/>
          </p:nvSpPr>
          <p:spPr>
            <a:xfrm>
              <a:off x="4928649" y="3020844"/>
              <a:ext cx="97632" cy="97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3BC69678-0564-3F68-63BE-AC960E8EC758}"/>
                </a:ext>
              </a:extLst>
            </p:cNvPr>
            <p:cNvSpPr txBox="1"/>
            <p:nvPr/>
          </p:nvSpPr>
          <p:spPr>
            <a:xfrm>
              <a:off x="4933410" y="2840312"/>
              <a:ext cx="785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1" lang="ja-JP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7A9AC84-08BD-EABD-5F4B-745A429B25DF}"/>
                </a:ext>
              </a:extLst>
            </p:cNvPr>
            <p:cNvSpPr txBox="1"/>
            <p:nvPr/>
          </p:nvSpPr>
          <p:spPr>
            <a:xfrm>
              <a:off x="4324537" y="2916039"/>
              <a:ext cx="1715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DF3DC00-CD76-9FF6-62CB-C31D15247244}"/>
                </a:ext>
              </a:extLst>
            </p:cNvPr>
            <p:cNvSpPr txBox="1"/>
            <p:nvPr/>
          </p:nvSpPr>
          <p:spPr>
            <a:xfrm>
              <a:off x="5950459" y="1165862"/>
              <a:ext cx="80470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Hokkaido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21AA794-6388-B460-E9AC-FC6CD6498133}"/>
                </a:ext>
              </a:extLst>
            </p:cNvPr>
            <p:cNvSpPr txBox="1"/>
            <p:nvPr/>
          </p:nvSpPr>
          <p:spPr>
            <a:xfrm>
              <a:off x="5342572" y="4900936"/>
              <a:ext cx="66524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Honshu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327EB2EE-21C8-75DA-E5CC-D834D7B32824}"/>
                </a:ext>
              </a:extLst>
            </p:cNvPr>
            <p:cNvSpPr txBox="1"/>
            <p:nvPr/>
          </p:nvSpPr>
          <p:spPr>
            <a:xfrm>
              <a:off x="5730461" y="2312556"/>
              <a:ext cx="103156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Tsugaru Str.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681DAD2-E18C-82C7-0818-8C0BDF5DA031}"/>
              </a:ext>
            </a:extLst>
          </p:cNvPr>
          <p:cNvSpPr txBox="1"/>
          <p:nvPr/>
        </p:nvSpPr>
        <p:spPr>
          <a:xfrm>
            <a:off x="8304193" y="6432130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1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1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EBE9522-4DFE-18F6-A90A-5B625BF6F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8156"/>
            <a:ext cx="6858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32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40C145A-30A7-03DD-0123-3D5776E6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92" t="7572" b="57695"/>
          <a:stretch/>
        </p:blipFill>
        <p:spPr>
          <a:xfrm>
            <a:off x="-400642" y="519289"/>
            <a:ext cx="4306473" cy="238195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F8F98D2-9487-8C4C-2C0C-B91D284B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36" t="44774"/>
          <a:stretch/>
        </p:blipFill>
        <p:spPr>
          <a:xfrm>
            <a:off x="4854222" y="1919112"/>
            <a:ext cx="4221692" cy="37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51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1E191158-E899-D87D-0EF0-2B291BEC8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952" y="-66675"/>
            <a:ext cx="4860128" cy="6858000"/>
          </a:xfrm>
          <a:prstGeom prst="rect">
            <a:avLst/>
          </a:prstGeom>
        </p:spPr>
      </p:pic>
      <p:pic>
        <p:nvPicPr>
          <p:cNvPr id="2" name="図 1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6CC931D5-6503-DD79-8657-270DF405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75" t="8216" r="2209" b="57875"/>
          <a:stretch/>
        </p:blipFill>
        <p:spPr>
          <a:xfrm>
            <a:off x="5983110" y="564444"/>
            <a:ext cx="4097867" cy="23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51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83DE540-B323-382F-BC77-1961E834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46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85E097F-A6AD-36AB-2517-9EDD095BB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486715"/>
            <a:ext cx="8318500" cy="58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8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0B122-BBC2-B9F8-F498-28B69FDED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F02ED35-DFAF-D57C-D4E6-8361CC7B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65" r="57433"/>
          <a:stretch/>
        </p:blipFill>
        <p:spPr>
          <a:xfrm>
            <a:off x="1622647" y="532518"/>
            <a:ext cx="2068820" cy="632548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38D6547-B0B2-BD20-F243-6C151E32E9E7}"/>
              </a:ext>
            </a:extLst>
          </p:cNvPr>
          <p:cNvSpPr/>
          <p:nvPr/>
        </p:nvSpPr>
        <p:spPr>
          <a:xfrm>
            <a:off x="3443111" y="699911"/>
            <a:ext cx="349956" cy="510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B514B8-9856-3C7B-E141-BF00AEF5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73" t="5213" b="61865"/>
          <a:stretch/>
        </p:blipFill>
        <p:spPr>
          <a:xfrm>
            <a:off x="4289777" y="4413956"/>
            <a:ext cx="3034019" cy="22577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2B4C67-37F3-8BDB-B2C1-BAF9992A084A}"/>
              </a:ext>
            </a:extLst>
          </p:cNvPr>
          <p:cNvSpPr/>
          <p:nvPr/>
        </p:nvSpPr>
        <p:spPr>
          <a:xfrm>
            <a:off x="4716780" y="4785360"/>
            <a:ext cx="167640" cy="160782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65854C0-99F2-2451-97B2-99C8F0B26FF9}"/>
              </a:ext>
            </a:extLst>
          </p:cNvPr>
          <p:cNvSpPr/>
          <p:nvPr/>
        </p:nvSpPr>
        <p:spPr>
          <a:xfrm>
            <a:off x="5837266" y="4785360"/>
            <a:ext cx="167640" cy="160782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DB2505-8BA5-7574-1515-BBCA44E8D49C}"/>
              </a:ext>
            </a:extLst>
          </p:cNvPr>
          <p:cNvSpPr txBox="1"/>
          <p:nvPr/>
        </p:nvSpPr>
        <p:spPr>
          <a:xfrm>
            <a:off x="5692658" y="6517846"/>
            <a:ext cx="456856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000" b="1" dirty="0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kumimoji="1" lang="ja-JP" altLang="en-US" sz="1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3DAF2A-571F-A17F-764D-7AD5A8849411}"/>
              </a:ext>
            </a:extLst>
          </p:cNvPr>
          <p:cNvSpPr txBox="1"/>
          <p:nvPr/>
        </p:nvSpPr>
        <p:spPr>
          <a:xfrm rot="16200000">
            <a:off x="4612247" y="6094195"/>
            <a:ext cx="37670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No data</a:t>
            </a:r>
            <a:endParaRPr kumimoji="1" lang="ja-JP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5FFD53D-4D6A-5024-B788-F1AA55FB1709}"/>
              </a:ext>
            </a:extLst>
          </p:cNvPr>
          <p:cNvSpPr txBox="1"/>
          <p:nvPr/>
        </p:nvSpPr>
        <p:spPr>
          <a:xfrm rot="16200000">
            <a:off x="5732733" y="6094194"/>
            <a:ext cx="37670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No data</a:t>
            </a:r>
            <a:endParaRPr kumimoji="1" lang="ja-JP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8FF7731-A902-23F2-48F2-A8CE5E3A8383}"/>
              </a:ext>
            </a:extLst>
          </p:cNvPr>
          <p:cNvSpPr txBox="1"/>
          <p:nvPr/>
        </p:nvSpPr>
        <p:spPr>
          <a:xfrm>
            <a:off x="7256219" y="4909185"/>
            <a:ext cx="68608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400" b="1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algn="ctr"/>
            <a:r>
              <a:rPr kumimoji="1" lang="en-US" altLang="ja-JP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(Pos)</a:t>
            </a:r>
            <a:endParaRPr kumimoji="1" lang="ja-JP" alt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9623AA7-EE38-A00D-3493-FAAA9AD460DF}"/>
              </a:ext>
            </a:extLst>
          </p:cNvPr>
          <p:cNvSpPr txBox="1"/>
          <p:nvPr/>
        </p:nvSpPr>
        <p:spPr>
          <a:xfrm>
            <a:off x="7224874" y="5536509"/>
            <a:ext cx="74539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400" b="1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</a:p>
          <a:p>
            <a:pPr algn="ctr"/>
            <a:r>
              <a:rPr kumimoji="1" lang="en-US" altLang="ja-JP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(Neg)</a:t>
            </a:r>
            <a:endParaRPr kumimoji="1" lang="ja-JP" alt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9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B24D57-63C6-3EE1-3698-F6F2FA72D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82" y="90312"/>
            <a:ext cx="486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89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7857385-6C07-3C1C-2BB0-98E6F5F9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2" y="0"/>
            <a:ext cx="4860128" cy="6858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A6D688D-9937-9756-958C-CBBF6E9A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73" t="5213" b="61865"/>
          <a:stretch/>
        </p:blipFill>
        <p:spPr>
          <a:xfrm>
            <a:off x="7213600" y="733778"/>
            <a:ext cx="3034019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68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E23FF196-507B-2DF0-E4BB-C65ECA67CBBD}"/>
              </a:ext>
            </a:extLst>
          </p:cNvPr>
          <p:cNvGrpSpPr/>
          <p:nvPr/>
        </p:nvGrpSpPr>
        <p:grpSpPr>
          <a:xfrm>
            <a:off x="1413934" y="451945"/>
            <a:ext cx="4856176" cy="5113416"/>
            <a:chOff x="1413934" y="451945"/>
            <a:chExt cx="4856176" cy="5113416"/>
          </a:xfrm>
        </p:grpSpPr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E0CCBD0A-36B7-3C39-EDF6-02617997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3934" y="2518348"/>
              <a:ext cx="4856176" cy="3047013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589949D2-75BC-AE5C-6D8D-46CC93666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727" t="33966" r="-1303" b="35903"/>
            <a:stretch/>
          </p:blipFill>
          <p:spPr>
            <a:xfrm>
              <a:off x="1488885" y="451945"/>
              <a:ext cx="4289823" cy="2066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33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D52CA-9D84-476E-D2A2-6173A822B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3D2B8FD-19E1-77FC-5CB4-86621E0AE438}"/>
              </a:ext>
            </a:extLst>
          </p:cNvPr>
          <p:cNvGrpSpPr/>
          <p:nvPr/>
        </p:nvGrpSpPr>
        <p:grpSpPr>
          <a:xfrm>
            <a:off x="2238023" y="735123"/>
            <a:ext cx="5429954" cy="5387754"/>
            <a:chOff x="2111023" y="572780"/>
            <a:chExt cx="5429954" cy="5387754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173A92A0-E87F-981F-5A4C-BE32176C4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2559" r="37325" b="2488"/>
            <a:stretch/>
          </p:blipFill>
          <p:spPr>
            <a:xfrm>
              <a:off x="2111023" y="726670"/>
              <a:ext cx="5429954" cy="5233864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2490E0F4-2BDD-329E-6673-2E2B7D46DD28}"/>
                </a:ext>
              </a:extLst>
            </p:cNvPr>
            <p:cNvSpPr txBox="1"/>
            <p:nvPr/>
          </p:nvSpPr>
          <p:spPr>
            <a:xfrm>
              <a:off x="3687231" y="1993684"/>
              <a:ext cx="52899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ESA</a:t>
              </a:r>
              <a:endPara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2067B2C-BFCB-C72B-260E-68605C94B3FF}"/>
                </a:ext>
              </a:extLst>
            </p:cNvPr>
            <p:cNvSpPr txBox="1"/>
            <p:nvPr/>
          </p:nvSpPr>
          <p:spPr>
            <a:xfrm>
              <a:off x="3052595" y="1172564"/>
              <a:ext cx="57066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OKU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DB1DE2C-2E90-06F5-B9CD-9E8700438FFA}"/>
                </a:ext>
              </a:extLst>
            </p:cNvPr>
            <p:cNvSpPr txBox="1"/>
            <p:nvPr/>
          </p:nvSpPr>
          <p:spPr>
            <a:xfrm>
              <a:off x="3744290" y="4743993"/>
              <a:ext cx="5434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SAK</a:t>
              </a:r>
              <a:endPara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90B695F-518F-1304-E027-42E5369F5660}"/>
                </a:ext>
              </a:extLst>
            </p:cNvPr>
            <p:cNvSpPr txBox="1"/>
            <p:nvPr/>
          </p:nvSpPr>
          <p:spPr>
            <a:xfrm>
              <a:off x="3150033" y="3876253"/>
              <a:ext cx="53719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TOB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D56D0CA-F9B9-F7BC-7523-8B7CB72B0938}"/>
                </a:ext>
              </a:extLst>
            </p:cNvPr>
            <p:cNvSpPr txBox="1"/>
            <p:nvPr/>
          </p:nvSpPr>
          <p:spPr>
            <a:xfrm>
              <a:off x="5422192" y="572781"/>
              <a:ext cx="173925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ESA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ー</a:t>
              </a:r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OKU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136CED2E-625A-C14E-C0F0-CA4FC22D74A1}"/>
                </a:ext>
              </a:extLst>
            </p:cNvPr>
            <p:cNvSpPr txBox="1"/>
            <p:nvPr/>
          </p:nvSpPr>
          <p:spPr>
            <a:xfrm>
              <a:off x="5449387" y="2918779"/>
              <a:ext cx="1734642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endPara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(d) SAK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ー</a:t>
              </a:r>
              <a:r>
                <a:rPr kumimoji="1" lang="en-US" altLang="ja-JP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TOB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BE8BBD60-B593-BD1D-162C-5C3C052CD13A}"/>
                </a:ext>
              </a:extLst>
            </p:cNvPr>
            <p:cNvSpPr txBox="1"/>
            <p:nvPr/>
          </p:nvSpPr>
          <p:spPr>
            <a:xfrm>
              <a:off x="2817601" y="572780"/>
              <a:ext cx="147957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Sea level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C75A558-C53A-B99F-A882-6B233C7D2161}"/>
                </a:ext>
              </a:extLst>
            </p:cNvPr>
            <p:cNvSpPr txBox="1"/>
            <p:nvPr/>
          </p:nvSpPr>
          <p:spPr>
            <a:xfrm>
              <a:off x="2876264" y="2918779"/>
              <a:ext cx="1493999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endPara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(b) Sea level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2F580D5-D3AE-6AC8-0BAC-A151DA5A47D8}"/>
                </a:ext>
              </a:extLst>
            </p:cNvPr>
            <p:cNvSpPr txBox="1"/>
            <p:nvPr/>
          </p:nvSpPr>
          <p:spPr>
            <a:xfrm>
              <a:off x="2393616" y="2845429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1BBB791-8C30-5C0F-7B2F-0A43504D6F58}"/>
                </a:ext>
              </a:extLst>
            </p:cNvPr>
            <p:cNvSpPr txBox="1"/>
            <p:nvPr/>
          </p:nvSpPr>
          <p:spPr>
            <a:xfrm>
              <a:off x="2395510" y="5492673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934D2E12-B088-C71F-FD89-C10FEF938767}"/>
                </a:ext>
              </a:extLst>
            </p:cNvPr>
            <p:cNvSpPr txBox="1"/>
            <p:nvPr/>
          </p:nvSpPr>
          <p:spPr>
            <a:xfrm>
              <a:off x="5019119" y="2834140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B8165A1-852F-8AB1-106C-927A3661C02F}"/>
                </a:ext>
              </a:extLst>
            </p:cNvPr>
            <p:cNvSpPr txBox="1"/>
            <p:nvPr/>
          </p:nvSpPr>
          <p:spPr>
            <a:xfrm>
              <a:off x="5019119" y="5490733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E784E89-22A0-DBCF-6369-28DCD75C8C41}"/>
              </a:ext>
            </a:extLst>
          </p:cNvPr>
          <p:cNvSpPr txBox="1"/>
          <p:nvPr/>
        </p:nvSpPr>
        <p:spPr>
          <a:xfrm>
            <a:off x="8338059" y="6465996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2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76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F1AE925-311E-67ED-47CE-955D10385715}"/>
              </a:ext>
            </a:extLst>
          </p:cNvPr>
          <p:cNvGrpSpPr/>
          <p:nvPr/>
        </p:nvGrpSpPr>
        <p:grpSpPr>
          <a:xfrm>
            <a:off x="726874" y="847144"/>
            <a:ext cx="8046167" cy="5404604"/>
            <a:chOff x="726874" y="847144"/>
            <a:chExt cx="8046167" cy="540460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C40164C-F19F-0D31-475F-22E962E8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58" t="12680"/>
            <a:stretch/>
          </p:blipFill>
          <p:spPr>
            <a:xfrm>
              <a:off x="1417093" y="1165552"/>
              <a:ext cx="7355948" cy="4962496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820BABF-A5E9-EFA7-1D53-05691180F214}"/>
                </a:ext>
              </a:extLst>
            </p:cNvPr>
            <p:cNvSpPr txBox="1"/>
            <p:nvPr/>
          </p:nvSpPr>
          <p:spPr>
            <a:xfrm>
              <a:off x="2054065" y="1968865"/>
              <a:ext cx="7053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D72F4EC-3352-09F5-98C7-529E38B5C0B3}"/>
                </a:ext>
              </a:extLst>
            </p:cNvPr>
            <p:cNvSpPr txBox="1"/>
            <p:nvPr/>
          </p:nvSpPr>
          <p:spPr>
            <a:xfrm>
              <a:off x="726875" y="1652446"/>
              <a:ext cx="5241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PT</a:t>
              </a:r>
              <a:endParaRPr kumimoji="1" lang="ja-JP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A6BAF56-D264-B148-1C73-D69A96F960DA}"/>
                </a:ext>
              </a:extLst>
            </p:cNvPr>
            <p:cNvSpPr/>
            <p:nvPr/>
          </p:nvSpPr>
          <p:spPr>
            <a:xfrm>
              <a:off x="7157156" y="970844"/>
              <a:ext cx="790222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3143759-C58A-F101-4687-7598A9936227}"/>
                </a:ext>
              </a:extLst>
            </p:cNvPr>
            <p:cNvSpPr txBox="1"/>
            <p:nvPr/>
          </p:nvSpPr>
          <p:spPr>
            <a:xfrm>
              <a:off x="1550433" y="847144"/>
              <a:ext cx="214481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r>
                <a:rPr kumimoji="1" lang="ja-JP" alt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Mean annual variation</a:t>
              </a:r>
              <a:endParaRPr kumimoji="1" lang="ja-JP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C3DE283-099F-7276-4286-1A5103AE360F}"/>
                </a:ext>
              </a:extLst>
            </p:cNvPr>
            <p:cNvSpPr txBox="1"/>
            <p:nvPr/>
          </p:nvSpPr>
          <p:spPr>
            <a:xfrm>
              <a:off x="4313179" y="847144"/>
              <a:ext cx="152285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r>
                <a:rPr kumimoji="1" lang="ja-JP" alt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Standard error</a:t>
              </a:r>
              <a:endParaRPr kumimoji="1" lang="ja-JP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4B3A233-1E5A-D7DE-0FBD-B643CD78E2E2}"/>
                </a:ext>
              </a:extLst>
            </p:cNvPr>
            <p:cNvSpPr txBox="1"/>
            <p:nvPr/>
          </p:nvSpPr>
          <p:spPr>
            <a:xfrm>
              <a:off x="6727743" y="847144"/>
              <a:ext cx="141994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r>
                <a:rPr kumimoji="1" lang="ja-JP" alt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Welch’s t-test</a:t>
              </a:r>
              <a:endParaRPr kumimoji="1" lang="ja-JP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B86C61F-542B-3C02-1216-4A1A24E6A3A4}"/>
                </a:ext>
              </a:extLst>
            </p:cNvPr>
            <p:cNvSpPr txBox="1"/>
            <p:nvPr/>
          </p:nvSpPr>
          <p:spPr>
            <a:xfrm>
              <a:off x="2060222" y="2249290"/>
              <a:ext cx="7053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0F4D5F89-1530-7D81-07AF-54B778945825}"/>
                </a:ext>
              </a:extLst>
            </p:cNvPr>
            <p:cNvSpPr txBox="1"/>
            <p:nvPr/>
          </p:nvSpPr>
          <p:spPr>
            <a:xfrm>
              <a:off x="2954178" y="2430568"/>
              <a:ext cx="7053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32B90F2-A2B3-3790-2848-54EF53714158}"/>
                </a:ext>
              </a:extLst>
            </p:cNvPr>
            <p:cNvSpPr txBox="1"/>
            <p:nvPr/>
          </p:nvSpPr>
          <p:spPr>
            <a:xfrm>
              <a:off x="2267774" y="1490611"/>
              <a:ext cx="14106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91C188CB-7B37-8B01-799C-31E2CBB4B886}"/>
                </a:ext>
              </a:extLst>
            </p:cNvPr>
            <p:cNvSpPr txBox="1"/>
            <p:nvPr/>
          </p:nvSpPr>
          <p:spPr>
            <a:xfrm>
              <a:off x="3176581" y="1165552"/>
              <a:ext cx="14106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4098412-D79F-CBD3-0465-C0644D1BE485}"/>
                </a:ext>
              </a:extLst>
            </p:cNvPr>
            <p:cNvSpPr txBox="1"/>
            <p:nvPr/>
          </p:nvSpPr>
          <p:spPr>
            <a:xfrm>
              <a:off x="1784197" y="1490611"/>
              <a:ext cx="14106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C7786B4-0CA3-5A45-D107-0D05C463D829}"/>
                </a:ext>
              </a:extLst>
            </p:cNvPr>
            <p:cNvSpPr txBox="1"/>
            <p:nvPr/>
          </p:nvSpPr>
          <p:spPr>
            <a:xfrm>
              <a:off x="3365147" y="1438559"/>
              <a:ext cx="14106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D8BAB0E-A9F1-C56D-F87E-131AD29E8CBE}"/>
                </a:ext>
              </a:extLst>
            </p:cNvPr>
            <p:cNvSpPr txBox="1"/>
            <p:nvPr/>
          </p:nvSpPr>
          <p:spPr>
            <a:xfrm>
              <a:off x="2064985" y="5251605"/>
              <a:ext cx="14106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8EB7BCEB-E83B-EF43-2DA0-1A1A739E33D8}"/>
                </a:ext>
              </a:extLst>
            </p:cNvPr>
            <p:cNvSpPr txBox="1"/>
            <p:nvPr/>
          </p:nvSpPr>
          <p:spPr>
            <a:xfrm>
              <a:off x="2463739" y="4642005"/>
              <a:ext cx="14106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0836BE0-62B8-EDF1-8B21-36DD63D1D67A}"/>
                </a:ext>
              </a:extLst>
            </p:cNvPr>
            <p:cNvSpPr txBox="1"/>
            <p:nvPr/>
          </p:nvSpPr>
          <p:spPr>
            <a:xfrm>
              <a:off x="1725829" y="4642005"/>
              <a:ext cx="14106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0219F564-A7B9-8000-436B-7471D9E2A99B}"/>
                </a:ext>
              </a:extLst>
            </p:cNvPr>
            <p:cNvSpPr txBox="1"/>
            <p:nvPr/>
          </p:nvSpPr>
          <p:spPr>
            <a:xfrm>
              <a:off x="3365147" y="4651585"/>
              <a:ext cx="14106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6837B05-AF5C-49CC-3399-9628BBA4BD1C}"/>
                </a:ext>
              </a:extLst>
            </p:cNvPr>
            <p:cNvSpPr txBox="1"/>
            <p:nvPr/>
          </p:nvSpPr>
          <p:spPr>
            <a:xfrm>
              <a:off x="2868748" y="4412045"/>
              <a:ext cx="14106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dirty="0"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kumimoji="1" lang="ja-JP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0E000B28-B4A5-6FA6-B54D-CB71F02D0F31}"/>
                </a:ext>
              </a:extLst>
            </p:cNvPr>
            <p:cNvSpPr txBox="1"/>
            <p:nvPr/>
          </p:nvSpPr>
          <p:spPr>
            <a:xfrm>
              <a:off x="726874" y="3413024"/>
              <a:ext cx="27411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kumimoji="1" lang="ja-JP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8C078B17-1F37-F097-9332-A12F8FEFCCBD}"/>
                </a:ext>
              </a:extLst>
            </p:cNvPr>
            <p:cNvSpPr txBox="1"/>
            <p:nvPr/>
          </p:nvSpPr>
          <p:spPr>
            <a:xfrm>
              <a:off x="757288" y="4990110"/>
              <a:ext cx="25327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  <a:endParaRPr kumimoji="1" lang="ja-JP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614A771E-67C0-0F8F-EECE-46D17D7184FD}"/>
                </a:ext>
              </a:extLst>
            </p:cNvPr>
            <p:cNvSpPr txBox="1"/>
            <p:nvPr/>
          </p:nvSpPr>
          <p:spPr>
            <a:xfrm>
              <a:off x="1365391" y="2627753"/>
              <a:ext cx="21800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1F874A0-B847-8C85-5428-FCF754F9F85A}"/>
                </a:ext>
              </a:extLst>
            </p:cNvPr>
            <p:cNvSpPr txBox="1"/>
            <p:nvPr/>
          </p:nvSpPr>
          <p:spPr>
            <a:xfrm>
              <a:off x="1332425" y="4242768"/>
              <a:ext cx="21800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33C5F8E5-9DFF-61CE-0CE3-BFEF084A3A4E}"/>
                </a:ext>
              </a:extLst>
            </p:cNvPr>
            <p:cNvSpPr txBox="1"/>
            <p:nvPr/>
          </p:nvSpPr>
          <p:spPr>
            <a:xfrm>
              <a:off x="1373011" y="5873023"/>
              <a:ext cx="21800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(m)</a:t>
              </a:r>
              <a:endParaRPr kumimoji="1" lang="ja-JP" altLang="en-US" sz="11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EDB95E0-A7A6-DC29-3684-FF49A70AD38B}"/>
                </a:ext>
              </a:extLst>
            </p:cNvPr>
            <p:cNvSpPr txBox="1"/>
            <p:nvPr/>
          </p:nvSpPr>
          <p:spPr>
            <a:xfrm>
              <a:off x="1749874" y="2358871"/>
              <a:ext cx="2340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ja-JP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℃</a:t>
              </a:r>
              <a:r>
                <a:rPr kumimoji="1" lang="en-US" altLang="ja-JP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E033553-A8D4-12AA-9681-83678CEC187D}"/>
                </a:ext>
              </a:extLst>
            </p:cNvPr>
            <p:cNvSpPr txBox="1"/>
            <p:nvPr/>
          </p:nvSpPr>
          <p:spPr>
            <a:xfrm>
              <a:off x="1745323" y="5613992"/>
              <a:ext cx="2404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altLang="ja-JP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kumimoji="1" lang="en-US" altLang="ja-JP" sz="11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kumimoji="1" lang="en-US" altLang="ja-JP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74D0C35F-707B-E539-F248-F259F3E89E94}"/>
                </a:ext>
              </a:extLst>
            </p:cNvPr>
            <p:cNvSpPr txBox="1"/>
            <p:nvPr/>
          </p:nvSpPr>
          <p:spPr>
            <a:xfrm>
              <a:off x="6225883" y="5678938"/>
              <a:ext cx="2404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altLang="ja-JP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kumimoji="1" lang="en-US" altLang="ja-JP" sz="11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kumimoji="1" lang="en-US" altLang="ja-JP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74DDFDC-3519-E925-8F7C-546986A9BE00}"/>
                </a:ext>
              </a:extLst>
            </p:cNvPr>
            <p:cNvSpPr txBox="1"/>
            <p:nvPr/>
          </p:nvSpPr>
          <p:spPr>
            <a:xfrm>
              <a:off x="6232295" y="2449780"/>
              <a:ext cx="2340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1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ja-JP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℃</a:t>
              </a:r>
              <a:r>
                <a:rPr kumimoji="1" lang="en-US" altLang="ja-JP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D3B7598D-D028-2678-16F5-B6DA0D0AFD81}"/>
                </a:ext>
              </a:extLst>
            </p:cNvPr>
            <p:cNvSpPr txBox="1"/>
            <p:nvPr/>
          </p:nvSpPr>
          <p:spPr>
            <a:xfrm rot="18047898">
              <a:off x="7475151" y="1421818"/>
              <a:ext cx="38311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Warmer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2715E5F8-C5C6-CD01-DF49-9A5D7ED91BAD}"/>
                </a:ext>
              </a:extLst>
            </p:cNvPr>
            <p:cNvSpPr txBox="1"/>
            <p:nvPr/>
          </p:nvSpPr>
          <p:spPr>
            <a:xfrm rot="18270434">
              <a:off x="7491085" y="4651238"/>
              <a:ext cx="34785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Lighter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465CF4F3-80F1-6B1C-474E-AF5F84562265}"/>
                </a:ext>
              </a:extLst>
            </p:cNvPr>
            <p:cNvSpPr txBox="1"/>
            <p:nvPr/>
          </p:nvSpPr>
          <p:spPr>
            <a:xfrm rot="17918241">
              <a:off x="7605623" y="5190049"/>
              <a:ext cx="37350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Heavier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F656F1A6-9343-CF2A-BA90-97855D0C23E7}"/>
                </a:ext>
              </a:extLst>
            </p:cNvPr>
            <p:cNvSpPr txBox="1"/>
            <p:nvPr/>
          </p:nvSpPr>
          <p:spPr>
            <a:xfrm rot="18305160">
              <a:off x="7665036" y="1892676"/>
              <a:ext cx="32541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Colder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4C4A52B-4277-7FAB-5942-B7E9650C428D}"/>
                </a:ext>
              </a:extLst>
            </p:cNvPr>
            <p:cNvSpPr txBox="1"/>
            <p:nvPr/>
          </p:nvSpPr>
          <p:spPr>
            <a:xfrm rot="3316951">
              <a:off x="8083577" y="4938774"/>
              <a:ext cx="34785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Lighter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2A07E1B-772D-7CE4-9A43-2080AAF138CF}"/>
                </a:ext>
              </a:extLst>
            </p:cNvPr>
            <p:cNvSpPr txBox="1"/>
            <p:nvPr/>
          </p:nvSpPr>
          <p:spPr>
            <a:xfrm>
              <a:off x="8037824" y="4492776"/>
              <a:ext cx="37350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Heavier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5B5387C7-E66D-17D3-B5F4-49B98FE56735}"/>
                </a:ext>
              </a:extLst>
            </p:cNvPr>
            <p:cNvSpPr txBox="1"/>
            <p:nvPr/>
          </p:nvSpPr>
          <p:spPr>
            <a:xfrm rot="2748936">
              <a:off x="8063506" y="1741281"/>
              <a:ext cx="38311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Warmer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D13B93D-4EF5-1617-CCAF-B59795F20D6B}"/>
                </a:ext>
              </a:extLst>
            </p:cNvPr>
            <p:cNvSpPr txBox="1"/>
            <p:nvPr/>
          </p:nvSpPr>
          <p:spPr>
            <a:xfrm>
              <a:off x="8056354" y="1274096"/>
              <a:ext cx="32541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Colder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E3AE505-327C-0782-E7E0-B03E53D284DD}"/>
                </a:ext>
              </a:extLst>
            </p:cNvPr>
            <p:cNvSpPr txBox="1"/>
            <p:nvPr/>
          </p:nvSpPr>
          <p:spPr>
            <a:xfrm rot="16200000">
              <a:off x="7535505" y="3862009"/>
              <a:ext cx="43441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 salt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64E77DB1-18D2-CA53-8EBD-B5C78231F298}"/>
                </a:ext>
              </a:extLst>
            </p:cNvPr>
            <p:cNvSpPr txBox="1"/>
            <p:nvPr/>
          </p:nvSpPr>
          <p:spPr>
            <a:xfrm rot="16200000">
              <a:off x="7839962" y="3428413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DE3ECF5B-4560-070A-87D4-E3D0C40E9DA8}"/>
                </a:ext>
              </a:extLst>
            </p:cNvPr>
            <p:cNvSpPr txBox="1"/>
            <p:nvPr/>
          </p:nvSpPr>
          <p:spPr>
            <a:xfrm rot="16200000">
              <a:off x="8000469" y="3428413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5D4B46C1-34CB-8632-63A9-F019AA9A8CB1}"/>
                </a:ext>
              </a:extLst>
            </p:cNvPr>
            <p:cNvSpPr txBox="1"/>
            <p:nvPr/>
          </p:nvSpPr>
          <p:spPr>
            <a:xfrm rot="2598291">
              <a:off x="8051516" y="3174139"/>
              <a:ext cx="41197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 salt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9B7E34A7-FE50-4C8D-FA03-CD0FD997E2D8}"/>
                </a:ext>
              </a:extLst>
            </p:cNvPr>
            <p:cNvSpPr txBox="1"/>
            <p:nvPr/>
          </p:nvSpPr>
          <p:spPr>
            <a:xfrm rot="16200000">
              <a:off x="7536878" y="3113231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22C738F-3553-9602-3525-55AE2E94F510}"/>
                </a:ext>
              </a:extLst>
            </p:cNvPr>
            <p:cNvSpPr txBox="1"/>
            <p:nvPr/>
          </p:nvSpPr>
          <p:spPr>
            <a:xfrm rot="16200000">
              <a:off x="7991018" y="1926895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ED4C205E-2C2A-674C-C201-8C26D9607DB6}"/>
                </a:ext>
              </a:extLst>
            </p:cNvPr>
            <p:cNvSpPr txBox="1"/>
            <p:nvPr/>
          </p:nvSpPr>
          <p:spPr>
            <a:xfrm rot="16200000">
              <a:off x="8175778" y="3790650"/>
              <a:ext cx="41197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 salt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A9C37234-5AD5-69A2-8A65-4F9F88359E71}"/>
                </a:ext>
              </a:extLst>
            </p:cNvPr>
            <p:cNvSpPr txBox="1"/>
            <p:nvPr/>
          </p:nvSpPr>
          <p:spPr>
            <a:xfrm rot="2598291">
              <a:off x="8071415" y="2962946"/>
              <a:ext cx="43441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 salt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609B88D-1247-5D42-76CE-FD4A40BC3A0D}"/>
                </a:ext>
              </a:extLst>
            </p:cNvPr>
            <p:cNvSpPr txBox="1"/>
            <p:nvPr/>
          </p:nvSpPr>
          <p:spPr>
            <a:xfrm>
              <a:off x="2532588" y="6097860"/>
              <a:ext cx="45685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Months</a:t>
              </a:r>
              <a:endParaRPr kumimoji="1" lang="ja-JP" altLang="en-US" sz="1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BD3EF466-BEF5-4489-B6DA-EF2F9BD8A5DE}"/>
                </a:ext>
              </a:extLst>
            </p:cNvPr>
            <p:cNvSpPr txBox="1"/>
            <p:nvPr/>
          </p:nvSpPr>
          <p:spPr>
            <a:xfrm>
              <a:off x="4953000" y="6097860"/>
              <a:ext cx="45685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Months</a:t>
              </a:r>
              <a:endParaRPr kumimoji="1" lang="ja-JP" altLang="en-US" sz="1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7C6C9DA5-2BD8-E254-993A-A7F10C84000E}"/>
                </a:ext>
              </a:extLst>
            </p:cNvPr>
            <p:cNvSpPr txBox="1"/>
            <p:nvPr/>
          </p:nvSpPr>
          <p:spPr>
            <a:xfrm>
              <a:off x="7385394" y="6092552"/>
              <a:ext cx="45685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Months</a:t>
              </a:r>
              <a:endParaRPr kumimoji="1" lang="ja-JP" altLang="en-US" sz="1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6C0B0C50-D412-65AC-E389-6260741DFAFF}"/>
                </a:ext>
              </a:extLst>
            </p:cNvPr>
            <p:cNvSpPr txBox="1"/>
            <p:nvPr/>
          </p:nvSpPr>
          <p:spPr>
            <a:xfrm rot="18270434">
              <a:off x="6995643" y="4590029"/>
              <a:ext cx="34785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Lighter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FE599CD-07F7-A661-44E6-8972FC67DEF4}"/>
                </a:ext>
              </a:extLst>
            </p:cNvPr>
            <p:cNvSpPr txBox="1"/>
            <p:nvPr/>
          </p:nvSpPr>
          <p:spPr>
            <a:xfrm rot="16200000">
              <a:off x="6452438" y="4783465"/>
              <a:ext cx="37350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Heavier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00D0677C-1ED7-5462-C4EE-2A55B0995EA5}"/>
                </a:ext>
              </a:extLst>
            </p:cNvPr>
            <p:cNvSpPr txBox="1"/>
            <p:nvPr/>
          </p:nvSpPr>
          <p:spPr>
            <a:xfrm rot="16200000">
              <a:off x="6498492" y="1442682"/>
              <a:ext cx="32541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Colder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10820304-0FDC-2F6C-A585-1D865A4C05DE}"/>
                </a:ext>
              </a:extLst>
            </p:cNvPr>
            <p:cNvSpPr txBox="1"/>
            <p:nvPr/>
          </p:nvSpPr>
          <p:spPr>
            <a:xfrm rot="18047898">
              <a:off x="7010239" y="1377003"/>
              <a:ext cx="38311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Warmer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CBBD69CA-F5C0-C523-1049-1CCA01905EB6}"/>
                </a:ext>
              </a:extLst>
            </p:cNvPr>
            <p:cNvSpPr txBox="1"/>
            <p:nvPr/>
          </p:nvSpPr>
          <p:spPr>
            <a:xfrm rot="16200000">
              <a:off x="7209010" y="3113231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742F97C7-D406-54EB-786F-430F2CA00B0E}"/>
                </a:ext>
              </a:extLst>
            </p:cNvPr>
            <p:cNvSpPr txBox="1"/>
            <p:nvPr/>
          </p:nvSpPr>
          <p:spPr>
            <a:xfrm rot="16200000">
              <a:off x="7377253" y="3677720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B78B7B8A-F39D-3CD3-A252-B8063C3A4096}"/>
                </a:ext>
              </a:extLst>
            </p:cNvPr>
            <p:cNvSpPr txBox="1"/>
            <p:nvPr/>
          </p:nvSpPr>
          <p:spPr>
            <a:xfrm rot="16200000">
              <a:off x="7051264" y="3973776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3576F4F0-D7F1-7FFA-A95E-4D90FEE15870}"/>
                </a:ext>
              </a:extLst>
            </p:cNvPr>
            <p:cNvSpPr txBox="1"/>
            <p:nvPr/>
          </p:nvSpPr>
          <p:spPr>
            <a:xfrm rot="16200000">
              <a:off x="6881813" y="4093917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03E97D19-E418-46BD-7FA5-70EBB40C6B69}"/>
                </a:ext>
              </a:extLst>
            </p:cNvPr>
            <p:cNvSpPr txBox="1"/>
            <p:nvPr/>
          </p:nvSpPr>
          <p:spPr>
            <a:xfrm rot="16200000">
              <a:off x="6572798" y="3721746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8B17DDFD-9E17-F6C9-70A6-B309733EAE48}"/>
                </a:ext>
              </a:extLst>
            </p:cNvPr>
            <p:cNvSpPr txBox="1"/>
            <p:nvPr/>
          </p:nvSpPr>
          <p:spPr>
            <a:xfrm rot="16200000">
              <a:off x="6889433" y="2840524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4AE339A0-E4B3-67A2-B8D4-ECC96185CA67}"/>
                </a:ext>
              </a:extLst>
            </p:cNvPr>
            <p:cNvSpPr txBox="1"/>
            <p:nvPr/>
          </p:nvSpPr>
          <p:spPr>
            <a:xfrm rot="16200000">
              <a:off x="7194171" y="3596438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09C3D0C-C179-6F4C-DF99-21DFB22C7509}"/>
                </a:ext>
              </a:extLst>
            </p:cNvPr>
            <p:cNvSpPr txBox="1"/>
            <p:nvPr/>
          </p:nvSpPr>
          <p:spPr>
            <a:xfrm rot="16200000">
              <a:off x="7037963" y="2061198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1F4DFE66-40EE-F9FC-8F5F-802FFFA14063}"/>
                </a:ext>
              </a:extLst>
            </p:cNvPr>
            <p:cNvSpPr txBox="1"/>
            <p:nvPr/>
          </p:nvSpPr>
          <p:spPr>
            <a:xfrm rot="16200000">
              <a:off x="7209010" y="2098201"/>
              <a:ext cx="15388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</a:t>
              </a:r>
              <a:endParaRPr kumimoji="1" lang="ja-JP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55A2A368-1222-D253-745D-D1ADDE65BD44}"/>
                </a:ext>
              </a:extLst>
            </p:cNvPr>
            <p:cNvCxnSpPr/>
            <p:nvPr/>
          </p:nvCxnSpPr>
          <p:spPr>
            <a:xfrm>
              <a:off x="7988768" y="1229575"/>
              <a:ext cx="0" cy="1376561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6346AA2A-E377-7DE3-FFB3-E6F49DF6B40A}"/>
                </a:ext>
              </a:extLst>
            </p:cNvPr>
            <p:cNvCxnSpPr/>
            <p:nvPr/>
          </p:nvCxnSpPr>
          <p:spPr>
            <a:xfrm>
              <a:off x="7985280" y="2866207"/>
              <a:ext cx="0" cy="1376561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34C30F3B-265B-A86E-9273-9DB51EC29C61}"/>
                </a:ext>
              </a:extLst>
            </p:cNvPr>
            <p:cNvCxnSpPr/>
            <p:nvPr/>
          </p:nvCxnSpPr>
          <p:spPr>
            <a:xfrm>
              <a:off x="7985280" y="4483762"/>
              <a:ext cx="0" cy="1376561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95C246F-AF82-BE5E-1622-E3E27D6C502C}"/>
                </a:ext>
              </a:extLst>
            </p:cNvPr>
            <p:cNvCxnSpPr/>
            <p:nvPr/>
          </p:nvCxnSpPr>
          <p:spPr>
            <a:xfrm>
              <a:off x="5559893" y="1222114"/>
              <a:ext cx="0" cy="137656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92B6B5F3-9495-47DE-9A05-47F4CA1B091B}"/>
                </a:ext>
              </a:extLst>
            </p:cNvPr>
            <p:cNvCxnSpPr/>
            <p:nvPr/>
          </p:nvCxnSpPr>
          <p:spPr>
            <a:xfrm>
              <a:off x="5559893" y="2854347"/>
              <a:ext cx="0" cy="137656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BA266753-83D8-442F-D0B7-57EC54355FDD}"/>
                </a:ext>
              </a:extLst>
            </p:cNvPr>
            <p:cNvCxnSpPr/>
            <p:nvPr/>
          </p:nvCxnSpPr>
          <p:spPr>
            <a:xfrm>
              <a:off x="5559893" y="4465639"/>
              <a:ext cx="0" cy="137656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7E7DCEC1-8D41-CE7F-5D29-8ABED12AA05A}"/>
                </a:ext>
              </a:extLst>
            </p:cNvPr>
            <p:cNvCxnSpPr/>
            <p:nvPr/>
          </p:nvCxnSpPr>
          <p:spPr>
            <a:xfrm>
              <a:off x="3129078" y="1231639"/>
              <a:ext cx="0" cy="137656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7E13B81C-BAD9-FA39-4A33-35A4E51FE57C}"/>
                </a:ext>
              </a:extLst>
            </p:cNvPr>
            <p:cNvCxnSpPr/>
            <p:nvPr/>
          </p:nvCxnSpPr>
          <p:spPr>
            <a:xfrm>
              <a:off x="3129206" y="2855856"/>
              <a:ext cx="0" cy="137656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C80E6BA5-FBF8-84A3-867C-0EFD57A866A5}"/>
                </a:ext>
              </a:extLst>
            </p:cNvPr>
            <p:cNvCxnSpPr/>
            <p:nvPr/>
          </p:nvCxnSpPr>
          <p:spPr>
            <a:xfrm>
              <a:off x="3129078" y="4463863"/>
              <a:ext cx="0" cy="137656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52D6F0B8-3C9E-3078-E750-4C7F1C9FB389}"/>
                </a:ext>
              </a:extLst>
            </p:cNvPr>
            <p:cNvSpPr/>
            <p:nvPr/>
          </p:nvSpPr>
          <p:spPr>
            <a:xfrm>
              <a:off x="7224399" y="1165552"/>
              <a:ext cx="711503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F9BC8249-DED3-A8B9-B83D-90842245CB4D}"/>
              </a:ext>
            </a:extLst>
          </p:cNvPr>
          <p:cNvSpPr txBox="1"/>
          <p:nvPr/>
        </p:nvSpPr>
        <p:spPr>
          <a:xfrm>
            <a:off x="8338059" y="6465996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3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6A6A5BD-CDB7-E368-AFAB-106201DE5CA4}"/>
              </a:ext>
            </a:extLst>
          </p:cNvPr>
          <p:cNvGrpSpPr/>
          <p:nvPr/>
        </p:nvGrpSpPr>
        <p:grpSpPr>
          <a:xfrm>
            <a:off x="1674941" y="1369069"/>
            <a:ext cx="6556118" cy="4422131"/>
            <a:chOff x="1862668" y="1715910"/>
            <a:chExt cx="5350932" cy="3619625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432F6DA7-CDE9-22E3-2EB6-12098CAD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958" t="59918" r="8905"/>
            <a:stretch/>
          </p:blipFill>
          <p:spPr>
            <a:xfrm>
              <a:off x="1862668" y="1715910"/>
              <a:ext cx="5350932" cy="3619625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4C10E3B4-B340-C807-13E9-376A73CCC96C}"/>
                </a:ext>
              </a:extLst>
            </p:cNvPr>
            <p:cNvSpPr txBox="1"/>
            <p:nvPr/>
          </p:nvSpPr>
          <p:spPr>
            <a:xfrm>
              <a:off x="3283636" y="2158294"/>
              <a:ext cx="1096454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EA87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 level</a:t>
              </a:r>
            </a:p>
            <a:p>
              <a:pPr algn="ctr"/>
              <a:r>
                <a:rPr kumimoji="1" lang="en-US" altLang="ja-JP" sz="2000" b="1" dirty="0">
                  <a:solidFill>
                    <a:srgbClr val="EA87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(FUK)</a:t>
              </a:r>
              <a:endParaRPr kumimoji="1" lang="ja-JP" altLang="en-US" sz="2000" b="1" dirty="0">
                <a:solidFill>
                  <a:srgbClr val="EA87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BC42568-9EE2-7414-DD9A-CBBB13F19EC4}"/>
                </a:ext>
              </a:extLst>
            </p:cNvPr>
            <p:cNvSpPr txBox="1"/>
            <p:nvPr/>
          </p:nvSpPr>
          <p:spPr>
            <a:xfrm>
              <a:off x="5485901" y="3358444"/>
              <a:ext cx="79829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ΔD</a:t>
              </a:r>
              <a:r>
                <a:rPr kumimoji="1" lang="en-US" altLang="ja-JP" sz="20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  <a:p>
              <a:pPr algn="ctr"/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(Stn.1)</a:t>
              </a:r>
              <a:endPara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D4D45C9-AD22-88FD-88B7-8007FA1669C6}"/>
                </a:ext>
              </a:extLst>
            </p:cNvPr>
            <p:cNvSpPr txBox="1"/>
            <p:nvPr/>
          </p:nvSpPr>
          <p:spPr>
            <a:xfrm>
              <a:off x="2061430" y="4621489"/>
              <a:ext cx="54021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(cm)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2A8424-43CA-82E4-0862-F2A8AB334FEE}"/>
              </a:ext>
            </a:extLst>
          </p:cNvPr>
          <p:cNvSpPr txBox="1"/>
          <p:nvPr/>
        </p:nvSpPr>
        <p:spPr>
          <a:xfrm>
            <a:off x="8338059" y="6465996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4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54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09C9CA61-567F-35FB-D999-6A0F4E2CFF52}"/>
              </a:ext>
            </a:extLst>
          </p:cNvPr>
          <p:cNvGrpSpPr/>
          <p:nvPr/>
        </p:nvGrpSpPr>
        <p:grpSpPr>
          <a:xfrm>
            <a:off x="258038" y="622584"/>
            <a:ext cx="9231043" cy="5070219"/>
            <a:chOff x="258038" y="622584"/>
            <a:chExt cx="9231043" cy="5070219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C6020339-8B30-6FD9-254A-72BFD3223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702" b="9491"/>
            <a:stretch/>
          </p:blipFill>
          <p:spPr>
            <a:xfrm>
              <a:off x="753533" y="1165196"/>
              <a:ext cx="8398933" cy="4527607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6D461AC1-AAE0-0CA0-6645-C263293341A6}"/>
                </a:ext>
              </a:extLst>
            </p:cNvPr>
            <p:cNvSpPr txBox="1"/>
            <p:nvPr/>
          </p:nvSpPr>
          <p:spPr>
            <a:xfrm>
              <a:off x="3064662" y="622584"/>
              <a:ext cx="377667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Mean annual variation</a:t>
              </a:r>
              <a:endParaRPr kumimoji="1" lang="ja-JP" altLang="en-US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F8BFE5-F434-3F7C-671E-A313F7F1BC80}"/>
                </a:ext>
              </a:extLst>
            </p:cNvPr>
            <p:cNvSpPr txBox="1"/>
            <p:nvPr/>
          </p:nvSpPr>
          <p:spPr>
            <a:xfrm>
              <a:off x="258038" y="1436324"/>
              <a:ext cx="524181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PT</a:t>
              </a:r>
            </a:p>
            <a:p>
              <a:pPr algn="ctr"/>
              <a:r>
                <a:rPr kumimoji="1" lang="ja-JP" alt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＆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E00401E4-6B32-EDC4-2777-07B1B05F6EFC}"/>
                </a:ext>
              </a:extLst>
            </p:cNvPr>
            <p:cNvSpPr txBox="1"/>
            <p:nvPr/>
          </p:nvSpPr>
          <p:spPr>
            <a:xfrm>
              <a:off x="409900" y="2116013"/>
              <a:ext cx="27411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kumimoji="1" lang="ja-JP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4E7155C-E21F-61E3-3FEC-B6012FCCE0D3}"/>
                </a:ext>
              </a:extLst>
            </p:cNvPr>
            <p:cNvSpPr txBox="1"/>
            <p:nvPr/>
          </p:nvSpPr>
          <p:spPr>
            <a:xfrm>
              <a:off x="378315" y="3131770"/>
              <a:ext cx="25327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  <a:endParaRPr kumimoji="1" lang="ja-JP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F7CA919-AA9F-4C4A-6491-DD3A202ACE9E}"/>
                </a:ext>
              </a:extLst>
            </p:cNvPr>
            <p:cNvSpPr txBox="1"/>
            <p:nvPr/>
          </p:nvSpPr>
          <p:spPr>
            <a:xfrm>
              <a:off x="326544" y="4580996"/>
              <a:ext cx="440826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kumimoji="1" lang="en-US" altLang="ja-JP" sz="3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endParaRPr kumimoji="1" lang="ja-JP" altLang="en-US" sz="3200" b="1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0461DD1-5462-A5C5-B95A-FBD972F2B578}"/>
                </a:ext>
              </a:extLst>
            </p:cNvPr>
            <p:cNvSpPr txBox="1"/>
            <p:nvPr/>
          </p:nvSpPr>
          <p:spPr>
            <a:xfrm>
              <a:off x="950212" y="2653612"/>
              <a:ext cx="17953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(m)</a:t>
              </a:r>
              <a:endParaRPr kumimoji="1" lang="ja-JP" alt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9A68695-D32A-D719-5B87-364B1482CA55}"/>
                </a:ext>
              </a:extLst>
            </p:cNvPr>
            <p:cNvSpPr txBox="1"/>
            <p:nvPr/>
          </p:nvSpPr>
          <p:spPr>
            <a:xfrm>
              <a:off x="961817" y="4065543"/>
              <a:ext cx="17953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(m)</a:t>
              </a:r>
              <a:endParaRPr kumimoji="1" lang="ja-JP" alt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757B543C-370E-5133-652B-64B111804D95}"/>
                </a:ext>
              </a:extLst>
            </p:cNvPr>
            <p:cNvSpPr txBox="1"/>
            <p:nvPr/>
          </p:nvSpPr>
          <p:spPr>
            <a:xfrm>
              <a:off x="950212" y="5477474"/>
              <a:ext cx="17953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(m)</a:t>
              </a:r>
              <a:endParaRPr kumimoji="1" lang="ja-JP" alt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66BFF8E-55A9-141B-585A-42FBC73CC69B}"/>
                </a:ext>
              </a:extLst>
            </p:cNvPr>
            <p:cNvSpPr txBox="1"/>
            <p:nvPr/>
          </p:nvSpPr>
          <p:spPr>
            <a:xfrm>
              <a:off x="1477874" y="1907306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1F41B6C-C539-FF1A-4B00-0E99E4FC7664}"/>
                </a:ext>
              </a:extLst>
            </p:cNvPr>
            <p:cNvSpPr txBox="1"/>
            <p:nvPr/>
          </p:nvSpPr>
          <p:spPr>
            <a:xfrm>
              <a:off x="1535582" y="2080586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DD723B0A-9D5E-5D7D-2D2E-E643993117D9}"/>
                </a:ext>
              </a:extLst>
            </p:cNvPr>
            <p:cNvSpPr txBox="1"/>
            <p:nvPr/>
          </p:nvSpPr>
          <p:spPr>
            <a:xfrm>
              <a:off x="1535582" y="2239123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1595EC43-FEFF-D196-CA68-9510807735E5}"/>
                </a:ext>
              </a:extLst>
            </p:cNvPr>
            <p:cNvSpPr txBox="1"/>
            <p:nvPr/>
          </p:nvSpPr>
          <p:spPr>
            <a:xfrm>
              <a:off x="5372878" y="1840056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787513D-77A0-5349-E588-F97569ED4327}"/>
                </a:ext>
              </a:extLst>
            </p:cNvPr>
            <p:cNvSpPr txBox="1"/>
            <p:nvPr/>
          </p:nvSpPr>
          <p:spPr>
            <a:xfrm>
              <a:off x="5430586" y="2064683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CCC398F-92E8-33D5-20B5-1B721B42EB5A}"/>
                </a:ext>
              </a:extLst>
            </p:cNvPr>
            <p:cNvSpPr txBox="1"/>
            <p:nvPr/>
          </p:nvSpPr>
          <p:spPr>
            <a:xfrm>
              <a:off x="5432054" y="2507570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BB70BC2-5813-C968-0777-78F00CD83B8C}"/>
                </a:ext>
              </a:extLst>
            </p:cNvPr>
            <p:cNvSpPr txBox="1"/>
            <p:nvPr/>
          </p:nvSpPr>
          <p:spPr>
            <a:xfrm>
              <a:off x="5372878" y="1506299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184D4773-AB95-76A5-B409-96F3AC20EEA7}"/>
                </a:ext>
              </a:extLst>
            </p:cNvPr>
            <p:cNvSpPr txBox="1"/>
            <p:nvPr/>
          </p:nvSpPr>
          <p:spPr>
            <a:xfrm>
              <a:off x="1246780" y="2446014"/>
              <a:ext cx="16991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ja-JP" alt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℃</a:t>
              </a:r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EAF5CA2-A19E-6958-68FA-C05F1A8672BF}"/>
                </a:ext>
              </a:extLst>
            </p:cNvPr>
            <p:cNvSpPr txBox="1"/>
            <p:nvPr/>
          </p:nvSpPr>
          <p:spPr>
            <a:xfrm>
              <a:off x="5142418" y="2446014"/>
              <a:ext cx="16991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ja-JP" alt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℃</a:t>
              </a:r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EDFB8892-B42B-CFC7-4832-E2E9C4B37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2235" t="90509" r="17011"/>
            <a:stretch/>
          </p:blipFill>
          <p:spPr>
            <a:xfrm rot="16200000">
              <a:off x="8515445" y="4688558"/>
              <a:ext cx="1295130" cy="421200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3D3C0D9E-BA48-798B-9EB2-48D4F61D6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059" t="90509" r="39806"/>
            <a:stretch/>
          </p:blipFill>
          <p:spPr>
            <a:xfrm rot="16200000">
              <a:off x="8441135" y="3258109"/>
              <a:ext cx="1443751" cy="421200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B086FDC3-7E3A-BAFC-83D4-4C12702A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615" t="90509" r="63621"/>
            <a:stretch/>
          </p:blipFill>
          <p:spPr>
            <a:xfrm rot="16200000">
              <a:off x="8328210" y="1789396"/>
              <a:ext cx="1669390" cy="420990"/>
            </a:xfrm>
            <a:prstGeom prst="rect">
              <a:avLst/>
            </a:prstGeom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3DE50D7-FD20-1182-99CB-B97B6B0AD6BC}"/>
                </a:ext>
              </a:extLst>
            </p:cNvPr>
            <p:cNvSpPr txBox="1"/>
            <p:nvPr/>
          </p:nvSpPr>
          <p:spPr>
            <a:xfrm>
              <a:off x="1477874" y="1805656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19726832-C5C4-EE18-FC2A-B3CF63103252}"/>
                </a:ext>
              </a:extLst>
            </p:cNvPr>
            <p:cNvSpPr txBox="1"/>
            <p:nvPr/>
          </p:nvSpPr>
          <p:spPr>
            <a:xfrm>
              <a:off x="2233524" y="1436324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327FFFB7-35BE-00F7-0936-B7C8EC65B49A}"/>
                </a:ext>
              </a:extLst>
            </p:cNvPr>
            <p:cNvSpPr txBox="1"/>
            <p:nvPr/>
          </p:nvSpPr>
          <p:spPr>
            <a:xfrm>
              <a:off x="2944724" y="1436323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9AE8DBB-3C91-6690-650D-1337E9644E10}"/>
                </a:ext>
              </a:extLst>
            </p:cNvPr>
            <p:cNvSpPr txBox="1"/>
            <p:nvPr/>
          </p:nvSpPr>
          <p:spPr>
            <a:xfrm>
              <a:off x="3386608" y="1436323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0E19CC6-1F8B-E285-93A3-5D5929F23AB0}"/>
                </a:ext>
              </a:extLst>
            </p:cNvPr>
            <p:cNvSpPr txBox="1"/>
            <p:nvPr/>
          </p:nvSpPr>
          <p:spPr>
            <a:xfrm>
              <a:off x="4101093" y="1436322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B2D88AFF-2B11-B4E9-27A6-6E88A7ECBDF9}"/>
                </a:ext>
              </a:extLst>
            </p:cNvPr>
            <p:cNvSpPr txBox="1"/>
            <p:nvPr/>
          </p:nvSpPr>
          <p:spPr>
            <a:xfrm>
              <a:off x="4712004" y="1436321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0C9CF26C-CF30-6227-51A6-9CA76AF21240}"/>
                </a:ext>
              </a:extLst>
            </p:cNvPr>
            <p:cNvSpPr txBox="1"/>
            <p:nvPr/>
          </p:nvSpPr>
          <p:spPr>
            <a:xfrm>
              <a:off x="6221017" y="1436320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5DF38B54-D3EC-3108-46D9-8432F778FF66}"/>
                </a:ext>
              </a:extLst>
            </p:cNvPr>
            <p:cNvSpPr txBox="1"/>
            <p:nvPr/>
          </p:nvSpPr>
          <p:spPr>
            <a:xfrm>
              <a:off x="6874509" y="1436319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0C2FE61A-48E4-FF18-1366-B5163AF28FCF}"/>
                </a:ext>
              </a:extLst>
            </p:cNvPr>
            <p:cNvSpPr txBox="1"/>
            <p:nvPr/>
          </p:nvSpPr>
          <p:spPr>
            <a:xfrm>
              <a:off x="7335363" y="1436318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A6A5E70-9BB4-6A7E-9512-1DFAE41D34F1}"/>
                </a:ext>
              </a:extLst>
            </p:cNvPr>
            <p:cNvSpPr txBox="1"/>
            <p:nvPr/>
          </p:nvSpPr>
          <p:spPr>
            <a:xfrm>
              <a:off x="8027593" y="1436317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B6DC2541-655E-5270-D644-02DA6D4BC158}"/>
                </a:ext>
              </a:extLst>
            </p:cNvPr>
            <p:cNvSpPr txBox="1"/>
            <p:nvPr/>
          </p:nvSpPr>
          <p:spPr>
            <a:xfrm>
              <a:off x="8786668" y="1436316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8F9E81B-DE5C-92D3-53C2-81C41F008E1F}"/>
                </a:ext>
              </a:extLst>
            </p:cNvPr>
            <p:cNvSpPr txBox="1"/>
            <p:nvPr/>
          </p:nvSpPr>
          <p:spPr>
            <a:xfrm>
              <a:off x="6037805" y="1867211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C17AEB06-74C0-E75B-32F2-0C2BB6ACB77C}"/>
                </a:ext>
              </a:extLst>
            </p:cNvPr>
            <p:cNvSpPr txBox="1"/>
            <p:nvPr/>
          </p:nvSpPr>
          <p:spPr>
            <a:xfrm>
              <a:off x="6616170" y="1840056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2080066A-C367-9187-8B72-87FC416949FC}"/>
                </a:ext>
              </a:extLst>
            </p:cNvPr>
            <p:cNvSpPr txBox="1"/>
            <p:nvPr/>
          </p:nvSpPr>
          <p:spPr>
            <a:xfrm>
              <a:off x="7194535" y="1840056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580A62CC-8B69-15BD-0A9D-F11F6C526DAA}"/>
                </a:ext>
              </a:extLst>
            </p:cNvPr>
            <p:cNvSpPr txBox="1"/>
            <p:nvPr/>
          </p:nvSpPr>
          <p:spPr>
            <a:xfrm>
              <a:off x="7895087" y="1844244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2699BA53-C0EE-E739-986B-8866F7649FE5}"/>
                </a:ext>
              </a:extLst>
            </p:cNvPr>
            <p:cNvSpPr txBox="1"/>
            <p:nvPr/>
          </p:nvSpPr>
          <p:spPr>
            <a:xfrm>
              <a:off x="8518856" y="1840056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228369C-3BF5-FB3C-49A5-967FF6B1915A}"/>
                </a:ext>
              </a:extLst>
            </p:cNvPr>
            <p:cNvSpPr txBox="1"/>
            <p:nvPr/>
          </p:nvSpPr>
          <p:spPr>
            <a:xfrm>
              <a:off x="4709571" y="1867210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1CF97F3-3ACA-51B2-B511-07F2588D27E8}"/>
                </a:ext>
              </a:extLst>
            </p:cNvPr>
            <p:cNvSpPr txBox="1"/>
            <p:nvPr/>
          </p:nvSpPr>
          <p:spPr>
            <a:xfrm>
              <a:off x="3987342" y="1867210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7DD15-BEA1-6635-31EB-2E189E344C22}"/>
                </a:ext>
              </a:extLst>
            </p:cNvPr>
            <p:cNvSpPr txBox="1"/>
            <p:nvPr/>
          </p:nvSpPr>
          <p:spPr>
            <a:xfrm>
              <a:off x="2779852" y="1870310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7056609A-F441-B57E-EB18-6BFC081A14B7}"/>
                </a:ext>
              </a:extLst>
            </p:cNvPr>
            <p:cNvSpPr txBox="1"/>
            <p:nvPr/>
          </p:nvSpPr>
          <p:spPr>
            <a:xfrm>
              <a:off x="2200103" y="1860719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A7AF51D-0D90-4888-7077-5F5C3F968101}"/>
                </a:ext>
              </a:extLst>
            </p:cNvPr>
            <p:cNvSpPr txBox="1"/>
            <p:nvPr/>
          </p:nvSpPr>
          <p:spPr>
            <a:xfrm>
              <a:off x="3351621" y="1866466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1B6C0B0-7007-5566-FF00-29D293F0A33A}"/>
                </a:ext>
              </a:extLst>
            </p:cNvPr>
            <p:cNvSpPr txBox="1"/>
            <p:nvPr/>
          </p:nvSpPr>
          <p:spPr>
            <a:xfrm>
              <a:off x="4594155" y="3254880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1A6EFE2-D4E2-234E-D00E-08D2BED5B805}"/>
                </a:ext>
              </a:extLst>
            </p:cNvPr>
            <p:cNvSpPr txBox="1"/>
            <p:nvPr/>
          </p:nvSpPr>
          <p:spPr>
            <a:xfrm>
              <a:off x="5430586" y="3540629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FCBD7B71-1F29-E835-5CE3-284E86A32AD3}"/>
                </a:ext>
              </a:extLst>
            </p:cNvPr>
            <p:cNvSpPr txBox="1"/>
            <p:nvPr/>
          </p:nvSpPr>
          <p:spPr>
            <a:xfrm>
              <a:off x="5865743" y="3254880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DAA0FB2B-5226-E7FF-A84F-D5A09C2AD8D0}"/>
                </a:ext>
              </a:extLst>
            </p:cNvPr>
            <p:cNvSpPr txBox="1"/>
            <p:nvPr/>
          </p:nvSpPr>
          <p:spPr>
            <a:xfrm>
              <a:off x="6500754" y="3254879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39A995F5-031E-0C9B-6BE5-25704C788CAB}"/>
                </a:ext>
              </a:extLst>
            </p:cNvPr>
            <p:cNvSpPr txBox="1"/>
            <p:nvPr/>
          </p:nvSpPr>
          <p:spPr>
            <a:xfrm>
              <a:off x="7120145" y="3254878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E61E938F-01D3-6053-771C-7CF32C169AF2}"/>
                </a:ext>
              </a:extLst>
            </p:cNvPr>
            <p:cNvSpPr txBox="1"/>
            <p:nvPr/>
          </p:nvSpPr>
          <p:spPr>
            <a:xfrm>
              <a:off x="5356155" y="4016880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681C80BE-2E2A-BCCF-9D20-E469244FDB46}"/>
                </a:ext>
              </a:extLst>
            </p:cNvPr>
            <p:cNvSpPr txBox="1"/>
            <p:nvPr/>
          </p:nvSpPr>
          <p:spPr>
            <a:xfrm>
              <a:off x="7772342" y="3254877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13EA9C2D-16BD-847B-99AF-02926C86DC62}"/>
                </a:ext>
              </a:extLst>
            </p:cNvPr>
            <p:cNvSpPr txBox="1"/>
            <p:nvPr/>
          </p:nvSpPr>
          <p:spPr>
            <a:xfrm>
              <a:off x="8391733" y="3254876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FB1B8C84-57B9-C5E4-DE8A-366D95B375B5}"/>
                </a:ext>
              </a:extLst>
            </p:cNvPr>
            <p:cNvSpPr txBox="1"/>
            <p:nvPr/>
          </p:nvSpPr>
          <p:spPr>
            <a:xfrm>
              <a:off x="2681654" y="3249822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5C62499C-9E0E-2A05-B8A5-1E951F079A08}"/>
                </a:ext>
              </a:extLst>
            </p:cNvPr>
            <p:cNvSpPr txBox="1"/>
            <p:nvPr/>
          </p:nvSpPr>
          <p:spPr>
            <a:xfrm>
              <a:off x="3243337" y="3249823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282A6BD8-55D8-FC42-D479-DE9DAE6703A9}"/>
                </a:ext>
              </a:extLst>
            </p:cNvPr>
            <p:cNvSpPr txBox="1"/>
            <p:nvPr/>
          </p:nvSpPr>
          <p:spPr>
            <a:xfrm>
              <a:off x="3895534" y="3254875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8D4A2E78-19D8-950E-F6E2-39C5EA211E5A}"/>
                </a:ext>
              </a:extLst>
            </p:cNvPr>
            <p:cNvSpPr txBox="1"/>
            <p:nvPr/>
          </p:nvSpPr>
          <p:spPr>
            <a:xfrm>
              <a:off x="1980342" y="3249821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9B99F753-5597-9038-84C7-F33781470DB5}"/>
                </a:ext>
              </a:extLst>
            </p:cNvPr>
            <p:cNvSpPr txBox="1"/>
            <p:nvPr/>
          </p:nvSpPr>
          <p:spPr>
            <a:xfrm>
              <a:off x="1506728" y="3532496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4AF78CF-89BA-EB1F-47F2-0114027BDEA4}"/>
                </a:ext>
              </a:extLst>
            </p:cNvPr>
            <p:cNvSpPr txBox="1"/>
            <p:nvPr/>
          </p:nvSpPr>
          <p:spPr>
            <a:xfrm>
              <a:off x="1506728" y="3257566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B4B8A651-F2B8-0460-45CC-2A3D766307BB}"/>
                </a:ext>
              </a:extLst>
            </p:cNvPr>
            <p:cNvSpPr txBox="1"/>
            <p:nvPr/>
          </p:nvSpPr>
          <p:spPr>
            <a:xfrm>
              <a:off x="5430586" y="3033624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2732E74-2FE3-6892-FF37-0BADA0BD5B5D}"/>
                </a:ext>
              </a:extLst>
            </p:cNvPr>
            <p:cNvSpPr txBox="1"/>
            <p:nvPr/>
          </p:nvSpPr>
          <p:spPr>
            <a:xfrm>
              <a:off x="4178902" y="2935489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62E4A26-23AA-B641-E425-7E4239A7B9A3}"/>
                </a:ext>
              </a:extLst>
            </p:cNvPr>
            <p:cNvSpPr txBox="1"/>
            <p:nvPr/>
          </p:nvSpPr>
          <p:spPr>
            <a:xfrm>
              <a:off x="4725136" y="2960241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1C7AC6D2-B585-E1ED-63A8-F88656DA22A5}"/>
                </a:ext>
              </a:extLst>
            </p:cNvPr>
            <p:cNvSpPr txBox="1"/>
            <p:nvPr/>
          </p:nvSpPr>
          <p:spPr>
            <a:xfrm>
              <a:off x="6136036" y="2960152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89C8FC7-10FD-7763-82EC-C4FA5B4FDF75}"/>
                </a:ext>
              </a:extLst>
            </p:cNvPr>
            <p:cNvSpPr txBox="1"/>
            <p:nvPr/>
          </p:nvSpPr>
          <p:spPr>
            <a:xfrm>
              <a:off x="6874509" y="2957334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67A520BC-0463-1441-5789-4D300CF62B41}"/>
                </a:ext>
              </a:extLst>
            </p:cNvPr>
            <p:cNvSpPr txBox="1"/>
            <p:nvPr/>
          </p:nvSpPr>
          <p:spPr>
            <a:xfrm>
              <a:off x="7398041" y="2945527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83647208-E76C-1A35-230D-D3F002EB78CC}"/>
                </a:ext>
              </a:extLst>
            </p:cNvPr>
            <p:cNvSpPr txBox="1"/>
            <p:nvPr/>
          </p:nvSpPr>
          <p:spPr>
            <a:xfrm>
              <a:off x="8068485" y="2996598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77C8CC6B-F417-94AA-B61F-8E387E02B2BB}"/>
                </a:ext>
              </a:extLst>
            </p:cNvPr>
            <p:cNvSpPr txBox="1"/>
            <p:nvPr/>
          </p:nvSpPr>
          <p:spPr>
            <a:xfrm>
              <a:off x="8806958" y="2945527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724FEB1-C048-C48E-3B9E-DFF93DCAB112}"/>
                </a:ext>
              </a:extLst>
            </p:cNvPr>
            <p:cNvSpPr txBox="1"/>
            <p:nvPr/>
          </p:nvSpPr>
          <p:spPr>
            <a:xfrm rot="16200000">
              <a:off x="9321246" y="1860719"/>
              <a:ext cx="12022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kumimoji="1" lang="ja-JP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0A569D3-69E2-B9A7-26A1-21811DB09C51}"/>
                </a:ext>
              </a:extLst>
            </p:cNvPr>
            <p:cNvSpPr txBox="1"/>
            <p:nvPr/>
          </p:nvSpPr>
          <p:spPr>
            <a:xfrm rot="16200000">
              <a:off x="8917355" y="3397235"/>
              <a:ext cx="936154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Standard error</a:t>
              </a:r>
              <a:endParaRPr kumimoji="1" lang="ja-JP" altLang="en-US" sz="105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0B3A2C7E-DE94-9103-89EF-0BE2ABE7F22B}"/>
                </a:ext>
              </a:extLst>
            </p:cNvPr>
            <p:cNvSpPr txBox="1"/>
            <p:nvPr/>
          </p:nvSpPr>
          <p:spPr>
            <a:xfrm rot="16200000">
              <a:off x="9184255" y="4837601"/>
              <a:ext cx="36388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(cm s</a:t>
              </a:r>
              <a:r>
                <a:rPr kumimoji="1" lang="en-US" altLang="ja-JP" sz="8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r>
                <a:rPr kumimoji="1" lang="en-US" altLang="ja-JP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E4A9679E-48B9-B99A-8411-D72602C5B4E0}"/>
                </a:ext>
              </a:extLst>
            </p:cNvPr>
            <p:cNvSpPr txBox="1"/>
            <p:nvPr/>
          </p:nvSpPr>
          <p:spPr>
            <a:xfrm>
              <a:off x="2257811" y="4208389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DAFC1C8F-BC67-7001-1B02-8F73E8C9D589}"/>
                </a:ext>
              </a:extLst>
            </p:cNvPr>
            <p:cNvSpPr txBox="1"/>
            <p:nvPr/>
          </p:nvSpPr>
          <p:spPr>
            <a:xfrm>
              <a:off x="2693290" y="4208389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6D6D40AC-576D-3A77-F6E2-8A6F843EDA80}"/>
                </a:ext>
              </a:extLst>
            </p:cNvPr>
            <p:cNvSpPr txBox="1"/>
            <p:nvPr/>
          </p:nvSpPr>
          <p:spPr>
            <a:xfrm>
              <a:off x="3351621" y="4208389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72CD4E77-32F2-C1CD-9137-09F3ACCAB077}"/>
                </a:ext>
              </a:extLst>
            </p:cNvPr>
            <p:cNvSpPr txBox="1"/>
            <p:nvPr/>
          </p:nvSpPr>
          <p:spPr>
            <a:xfrm>
              <a:off x="4594155" y="4208389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4BCE4B08-0EFD-23F9-A6C3-4BF5E76D8775}"/>
                </a:ext>
              </a:extLst>
            </p:cNvPr>
            <p:cNvSpPr txBox="1"/>
            <p:nvPr/>
          </p:nvSpPr>
          <p:spPr>
            <a:xfrm>
              <a:off x="5975351" y="4204042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29831851-4CAA-DBDD-DC5F-77F769472FBC}"/>
                </a:ext>
              </a:extLst>
            </p:cNvPr>
            <p:cNvSpPr txBox="1"/>
            <p:nvPr/>
          </p:nvSpPr>
          <p:spPr>
            <a:xfrm>
              <a:off x="6402340" y="4204042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8EB3BE18-CB58-48BB-7832-6F91DACE3DF3}"/>
                </a:ext>
              </a:extLst>
            </p:cNvPr>
            <p:cNvSpPr txBox="1"/>
            <p:nvPr/>
          </p:nvSpPr>
          <p:spPr>
            <a:xfrm>
              <a:off x="6743671" y="4204041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1E2CD258-D371-E01F-E5D4-DFC521D383FA}"/>
                </a:ext>
              </a:extLst>
            </p:cNvPr>
            <p:cNvSpPr txBox="1"/>
            <p:nvPr/>
          </p:nvSpPr>
          <p:spPr>
            <a:xfrm>
              <a:off x="7062437" y="4204041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C07D51B-C84C-C168-D6FE-5D43BEFCA532}"/>
                </a:ext>
              </a:extLst>
            </p:cNvPr>
            <p:cNvSpPr txBox="1"/>
            <p:nvPr/>
          </p:nvSpPr>
          <p:spPr>
            <a:xfrm>
              <a:off x="7377764" y="4204041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8973EB9D-1AC6-086C-2E5D-4AE2B8BF173C}"/>
                </a:ext>
              </a:extLst>
            </p:cNvPr>
            <p:cNvSpPr txBox="1"/>
            <p:nvPr/>
          </p:nvSpPr>
          <p:spPr>
            <a:xfrm>
              <a:off x="7858600" y="4204041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9048EAA0-DA98-B645-D5BF-13D1332C2E37}"/>
                </a:ext>
              </a:extLst>
            </p:cNvPr>
            <p:cNvSpPr txBox="1"/>
            <p:nvPr/>
          </p:nvSpPr>
          <p:spPr>
            <a:xfrm>
              <a:off x="8741136" y="4204041"/>
              <a:ext cx="1154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00B4B748-DA90-0AA7-BF0A-FB64D7748DFF}"/>
                </a:ext>
              </a:extLst>
            </p:cNvPr>
            <p:cNvSpPr txBox="1"/>
            <p:nvPr/>
          </p:nvSpPr>
          <p:spPr>
            <a:xfrm>
              <a:off x="3538667" y="5270289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AF43168-B1D1-0913-DC2C-B2EB43892F0C}"/>
                </a:ext>
              </a:extLst>
            </p:cNvPr>
            <p:cNvSpPr txBox="1"/>
            <p:nvPr/>
          </p:nvSpPr>
          <p:spPr>
            <a:xfrm>
              <a:off x="4207756" y="5130589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32803EE0-BF01-2681-1C29-5B85A033C05F}"/>
                </a:ext>
              </a:extLst>
            </p:cNvPr>
            <p:cNvSpPr txBox="1"/>
            <p:nvPr/>
          </p:nvSpPr>
          <p:spPr>
            <a:xfrm>
              <a:off x="4865952" y="5225839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74A652A1-0726-BB4F-3A30-DA7699C1C36D}"/>
                </a:ext>
              </a:extLst>
            </p:cNvPr>
            <p:cNvSpPr txBox="1"/>
            <p:nvPr/>
          </p:nvSpPr>
          <p:spPr>
            <a:xfrm>
              <a:off x="6164890" y="5263939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523F14AB-D73A-356E-8A6B-A37517E119F3}"/>
                </a:ext>
              </a:extLst>
            </p:cNvPr>
            <p:cNvSpPr txBox="1"/>
            <p:nvPr/>
          </p:nvSpPr>
          <p:spPr>
            <a:xfrm>
              <a:off x="6729546" y="5232189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8992E1B3-62E2-E793-53E5-80A4E847ADC1}"/>
                </a:ext>
              </a:extLst>
            </p:cNvPr>
            <p:cNvSpPr txBox="1"/>
            <p:nvPr/>
          </p:nvSpPr>
          <p:spPr>
            <a:xfrm>
              <a:off x="7513457" y="5081098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9B4E6185-4C20-9274-05DA-B8B860B7E387}"/>
                </a:ext>
              </a:extLst>
            </p:cNvPr>
            <p:cNvSpPr txBox="1"/>
            <p:nvPr/>
          </p:nvSpPr>
          <p:spPr>
            <a:xfrm>
              <a:off x="7062437" y="5214802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AFE5D0F1-30F2-538E-91A3-FCD032B3D5AF}"/>
                </a:ext>
              </a:extLst>
            </p:cNvPr>
            <p:cNvSpPr txBox="1"/>
            <p:nvPr/>
          </p:nvSpPr>
          <p:spPr>
            <a:xfrm>
              <a:off x="8114155" y="5138248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34CC2FFD-EF89-99B4-642C-8E744A94310E}"/>
                </a:ext>
              </a:extLst>
            </p:cNvPr>
            <p:cNvSpPr txBox="1"/>
            <p:nvPr/>
          </p:nvSpPr>
          <p:spPr>
            <a:xfrm>
              <a:off x="8773531" y="5150948"/>
              <a:ext cx="5770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ja-JP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239328F-88B5-CDEA-07F7-09ACE06FEC4A}"/>
              </a:ext>
            </a:extLst>
          </p:cNvPr>
          <p:cNvSpPr txBox="1"/>
          <p:nvPr/>
        </p:nvSpPr>
        <p:spPr>
          <a:xfrm>
            <a:off x="8338059" y="6465996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5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9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9DFF00C-7727-5160-AACF-A54EDB00A239}"/>
              </a:ext>
            </a:extLst>
          </p:cNvPr>
          <p:cNvGrpSpPr/>
          <p:nvPr/>
        </p:nvGrpSpPr>
        <p:grpSpPr>
          <a:xfrm>
            <a:off x="1066800" y="1005277"/>
            <a:ext cx="8182732" cy="5177796"/>
            <a:chOff x="1066800" y="1005277"/>
            <a:chExt cx="8182732" cy="5177796"/>
          </a:xfrm>
        </p:grpSpPr>
        <p:pic>
          <p:nvPicPr>
            <p:cNvPr id="6" name="図 5" descr="折れ線グラフ&#10;&#10;自動的に生成された説明">
              <a:extLst>
                <a:ext uri="{FF2B5EF4-FFF2-40B4-BE49-F238E27FC236}">
                  <a16:creationId xmlns:a16="http://schemas.microsoft.com/office/drawing/2014/main" id="{4C7233C9-4362-179C-0F3E-CB55D04F8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2546"/>
            <a:stretch/>
          </p:blipFill>
          <p:spPr>
            <a:xfrm>
              <a:off x="1066800" y="1365956"/>
              <a:ext cx="7772400" cy="4817117"/>
            </a:xfrm>
            <a:prstGeom prst="rect">
              <a:avLst/>
            </a:prstGeom>
          </p:spPr>
        </p:pic>
        <p:sp>
          <p:nvSpPr>
            <p:cNvPr id="2" name="楕円 1">
              <a:extLst>
                <a:ext uri="{FF2B5EF4-FFF2-40B4-BE49-F238E27FC236}">
                  <a16:creationId xmlns:a16="http://schemas.microsoft.com/office/drawing/2014/main" id="{90990E1E-5818-7887-01D8-FA19BCF3F48A}"/>
                </a:ext>
              </a:extLst>
            </p:cNvPr>
            <p:cNvSpPr/>
            <p:nvPr/>
          </p:nvSpPr>
          <p:spPr>
            <a:xfrm>
              <a:off x="4682688" y="172479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7B0A42EB-D2BE-2407-C2E0-33D5265CABC4}"/>
                </a:ext>
              </a:extLst>
            </p:cNvPr>
            <p:cNvSpPr/>
            <p:nvPr/>
          </p:nvSpPr>
          <p:spPr>
            <a:xfrm>
              <a:off x="4688331" y="256582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BCF9FAF8-0299-F81A-B601-01BCA1515101}"/>
                </a:ext>
              </a:extLst>
            </p:cNvPr>
            <p:cNvSpPr/>
            <p:nvPr/>
          </p:nvSpPr>
          <p:spPr>
            <a:xfrm>
              <a:off x="4671396" y="446799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EC89F5CE-CBDD-F43A-8E49-F6E3BDAB13BD}"/>
                </a:ext>
              </a:extLst>
            </p:cNvPr>
            <p:cNvSpPr/>
            <p:nvPr/>
          </p:nvSpPr>
          <p:spPr>
            <a:xfrm>
              <a:off x="1877396" y="216852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6B01AF15-BB4A-E19B-65F9-FBB944C2BD9F}"/>
                </a:ext>
              </a:extLst>
            </p:cNvPr>
            <p:cNvSpPr/>
            <p:nvPr/>
          </p:nvSpPr>
          <p:spPr>
            <a:xfrm>
              <a:off x="1877396" y="298697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20FDB4D1-968F-9B08-FD1E-3AE65F1E21AE}"/>
                </a:ext>
              </a:extLst>
            </p:cNvPr>
            <p:cNvSpPr/>
            <p:nvPr/>
          </p:nvSpPr>
          <p:spPr>
            <a:xfrm>
              <a:off x="1877396" y="395217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5D8E4F3D-2235-9DA1-5002-D0BCEC22F68C}"/>
                </a:ext>
              </a:extLst>
            </p:cNvPr>
            <p:cNvSpPr/>
            <p:nvPr/>
          </p:nvSpPr>
          <p:spPr>
            <a:xfrm>
              <a:off x="7482329" y="218025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AA7D2B90-501E-ABDB-BBEB-03EF14F1E881}"/>
                </a:ext>
              </a:extLst>
            </p:cNvPr>
            <p:cNvSpPr/>
            <p:nvPr/>
          </p:nvSpPr>
          <p:spPr>
            <a:xfrm>
              <a:off x="7504907" y="301562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D1241AA1-F32E-47A6-42CF-59E42971D7CC}"/>
                </a:ext>
              </a:extLst>
            </p:cNvPr>
            <p:cNvSpPr/>
            <p:nvPr/>
          </p:nvSpPr>
          <p:spPr>
            <a:xfrm>
              <a:off x="7482329" y="394131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DF635815-B7F4-05CD-9F19-F015EE8F1E9A}"/>
                </a:ext>
              </a:extLst>
            </p:cNvPr>
            <p:cNvSpPr txBox="1"/>
            <p:nvPr/>
          </p:nvSpPr>
          <p:spPr>
            <a:xfrm>
              <a:off x="1171530" y="5302103"/>
              <a:ext cx="48410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US" altLang="ja-JP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Sv</a:t>
              </a:r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EF5FBFF2-CFCE-A44F-27CB-7EDCD4A0593F}"/>
                </a:ext>
              </a:extLst>
            </p:cNvPr>
            <p:cNvSpPr txBox="1"/>
            <p:nvPr/>
          </p:nvSpPr>
          <p:spPr>
            <a:xfrm>
              <a:off x="2731990" y="1005277"/>
              <a:ext cx="475033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Monthly Geostrophic Transports</a:t>
              </a:r>
              <a:endParaRPr kumimoji="1" lang="ja-JP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9961515-AE45-E5D2-5D5F-713F881D6E6B}"/>
                </a:ext>
              </a:extLst>
            </p:cNvPr>
            <p:cNvSpPr txBox="1"/>
            <p:nvPr/>
          </p:nvSpPr>
          <p:spPr>
            <a:xfrm>
              <a:off x="7710649" y="1770511"/>
              <a:ext cx="10259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Stn.1-6</a:t>
              </a:r>
              <a:endParaRPr kumimoji="1" lang="ja-JP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43ADC5A-6FE5-9D59-8EF5-85C093E03625}"/>
                </a:ext>
              </a:extLst>
            </p:cNvPr>
            <p:cNvSpPr txBox="1"/>
            <p:nvPr/>
          </p:nvSpPr>
          <p:spPr>
            <a:xfrm>
              <a:off x="8223610" y="2920963"/>
              <a:ext cx="10259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Stn.1-4</a:t>
              </a:r>
              <a:endParaRPr kumimoji="1" lang="ja-JP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D9AB297-8C36-1363-7E69-7F54F06CBCDF}"/>
                </a:ext>
              </a:extLst>
            </p:cNvPr>
            <p:cNvSpPr txBox="1"/>
            <p:nvPr/>
          </p:nvSpPr>
          <p:spPr>
            <a:xfrm>
              <a:off x="7684907" y="4420170"/>
              <a:ext cx="10259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ja-JP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Stn.1-2</a:t>
              </a:r>
              <a:endParaRPr kumimoji="1" lang="ja-JP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ECA77D4-1396-D523-5A22-D1C170927615}"/>
              </a:ext>
            </a:extLst>
          </p:cNvPr>
          <p:cNvSpPr txBox="1"/>
          <p:nvPr/>
        </p:nvSpPr>
        <p:spPr>
          <a:xfrm>
            <a:off x="8338059" y="6465996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6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7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04549-5622-6FB7-27CE-36F77430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BEDA712-EA9D-D0C2-C3D8-A6047C548EB1}"/>
              </a:ext>
            </a:extLst>
          </p:cNvPr>
          <p:cNvSpPr txBox="1"/>
          <p:nvPr/>
        </p:nvSpPr>
        <p:spPr>
          <a:xfrm>
            <a:off x="8338059" y="6465996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7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C9A830C-98E7-FA43-4F0D-1D5E67E5A888}"/>
              </a:ext>
            </a:extLst>
          </p:cNvPr>
          <p:cNvGrpSpPr/>
          <p:nvPr/>
        </p:nvGrpSpPr>
        <p:grpSpPr>
          <a:xfrm>
            <a:off x="744505" y="1120069"/>
            <a:ext cx="8416990" cy="4617861"/>
            <a:chOff x="621941" y="1348882"/>
            <a:chExt cx="8416990" cy="4617861"/>
          </a:xfrm>
        </p:grpSpPr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CA5D2F0E-7790-6866-32E6-AFFE72CA492C}"/>
                </a:ext>
              </a:extLst>
            </p:cNvPr>
            <p:cNvGrpSpPr/>
            <p:nvPr/>
          </p:nvGrpSpPr>
          <p:grpSpPr>
            <a:xfrm>
              <a:off x="621941" y="1348882"/>
              <a:ext cx="3984690" cy="4617861"/>
              <a:chOff x="621941" y="1348882"/>
              <a:chExt cx="3984690" cy="461786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E669845C-3800-8153-3F01-128D31BA4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3136" t="44774" r="10576"/>
              <a:stretch/>
            </p:blipFill>
            <p:spPr>
              <a:xfrm>
                <a:off x="898948" y="2179321"/>
                <a:ext cx="3707683" cy="3787422"/>
              </a:xfrm>
              <a:prstGeom prst="rect">
                <a:avLst/>
              </a:prstGeom>
            </p:spPr>
          </p:pic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166AA4F-57DB-B957-453E-8321E07FDBC8}"/>
                  </a:ext>
                </a:extLst>
              </p:cNvPr>
              <p:cNvSpPr txBox="1"/>
              <p:nvPr/>
            </p:nvSpPr>
            <p:spPr>
              <a:xfrm>
                <a:off x="1327333" y="4248998"/>
                <a:ext cx="3831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Warmer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117313B-3B1F-A646-50F3-E690DD565166}"/>
                  </a:ext>
                </a:extLst>
              </p:cNvPr>
              <p:cNvSpPr txBox="1"/>
              <p:nvPr/>
            </p:nvSpPr>
            <p:spPr>
              <a:xfrm rot="16200000">
                <a:off x="1661418" y="5009711"/>
                <a:ext cx="3254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Colder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03D8D26F-161B-32D4-DB12-4CF8C9C1B773}"/>
                  </a:ext>
                </a:extLst>
              </p:cNvPr>
              <p:cNvSpPr txBox="1"/>
              <p:nvPr/>
            </p:nvSpPr>
            <p:spPr>
              <a:xfrm>
                <a:off x="3121410" y="4248998"/>
                <a:ext cx="347852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Lighter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6982EA9-FB3E-61CE-1028-5134CFE52042}"/>
                  </a:ext>
                </a:extLst>
              </p:cNvPr>
              <p:cNvSpPr txBox="1"/>
              <p:nvPr/>
            </p:nvSpPr>
            <p:spPr>
              <a:xfrm rot="16200000">
                <a:off x="3395405" y="5008366"/>
                <a:ext cx="37350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Heavier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E83AE0F-AA90-B122-C0CE-655EBD6B05FE}"/>
                  </a:ext>
                </a:extLst>
              </p:cNvPr>
              <p:cNvSpPr txBox="1"/>
              <p:nvPr/>
            </p:nvSpPr>
            <p:spPr>
              <a:xfrm>
                <a:off x="2267774" y="4219549"/>
                <a:ext cx="41197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salt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B9A926-FDDD-4C25-892A-A5B6C74ED1A0}"/>
                  </a:ext>
                </a:extLst>
              </p:cNvPr>
              <p:cNvSpPr txBox="1"/>
              <p:nvPr/>
            </p:nvSpPr>
            <p:spPr>
              <a:xfrm>
                <a:off x="2647541" y="4842231"/>
                <a:ext cx="1025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×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1CAA6EC9-CBE2-27FC-7833-2A849BF483B6}"/>
                  </a:ext>
                </a:extLst>
              </p:cNvPr>
              <p:cNvSpPr txBox="1"/>
              <p:nvPr/>
            </p:nvSpPr>
            <p:spPr>
              <a:xfrm>
                <a:off x="2083661" y="4623947"/>
                <a:ext cx="1025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×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07301F09-9596-8A1C-B5BD-DF402F7614A8}"/>
                  </a:ext>
                </a:extLst>
              </p:cNvPr>
              <p:cNvSpPr txBox="1"/>
              <p:nvPr/>
            </p:nvSpPr>
            <p:spPr>
              <a:xfrm>
                <a:off x="2408262" y="5010638"/>
                <a:ext cx="1025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×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E099109-2419-790F-53D9-246B6E6BAB76}"/>
                  </a:ext>
                </a:extLst>
              </p:cNvPr>
              <p:cNvSpPr txBox="1"/>
              <p:nvPr/>
            </p:nvSpPr>
            <p:spPr>
              <a:xfrm rot="16200000">
                <a:off x="2470159" y="5289400"/>
                <a:ext cx="4344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salt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CC639339-98D9-0EC5-50F7-4B29B02FFCE0}"/>
                  </a:ext>
                </a:extLst>
              </p:cNvPr>
              <p:cNvSpPr txBox="1"/>
              <p:nvPr/>
            </p:nvSpPr>
            <p:spPr>
              <a:xfrm>
                <a:off x="2312037" y="4445438"/>
                <a:ext cx="1025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×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075E566-82D6-84DE-A784-5B3421F54653}"/>
                  </a:ext>
                </a:extLst>
              </p:cNvPr>
              <p:cNvSpPr txBox="1"/>
              <p:nvPr/>
            </p:nvSpPr>
            <p:spPr>
              <a:xfrm rot="16200000">
                <a:off x="3714827" y="4457541"/>
                <a:ext cx="636377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Increasing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A02F4D3-3EB8-1DFB-6C1B-69FAC6DA6EFC}"/>
                  </a:ext>
                </a:extLst>
              </p:cNvPr>
              <p:cNvSpPr txBox="1"/>
              <p:nvPr/>
            </p:nvSpPr>
            <p:spPr>
              <a:xfrm rot="16200000">
                <a:off x="4004098" y="4971211"/>
                <a:ext cx="636377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Decreasing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66F1663-7E7C-1981-B8B4-67B0D3CBD176}"/>
                  </a:ext>
                </a:extLst>
              </p:cNvPr>
              <p:cNvSpPr/>
              <p:nvPr/>
            </p:nvSpPr>
            <p:spPr>
              <a:xfrm>
                <a:off x="1165860" y="2034540"/>
                <a:ext cx="3440771" cy="3254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371A07-C323-D2DB-F8E6-6FB9DA785A66}"/>
                  </a:ext>
                </a:extLst>
              </p:cNvPr>
              <p:cNvSpPr/>
              <p:nvPr/>
            </p:nvSpPr>
            <p:spPr>
              <a:xfrm>
                <a:off x="865642" y="4818802"/>
                <a:ext cx="58337" cy="3301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554B05A4-A6FB-48C8-6659-FDA4E93C222F}"/>
                  </a:ext>
                </a:extLst>
              </p:cNvPr>
              <p:cNvSpPr txBox="1"/>
              <p:nvPr/>
            </p:nvSpPr>
            <p:spPr>
              <a:xfrm>
                <a:off x="1233897" y="1915226"/>
                <a:ext cx="5129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ΔPT</a:t>
                </a:r>
                <a:endPara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5BC36596-583D-EB86-0A59-F2B1BB767FF4}"/>
                  </a:ext>
                </a:extLst>
              </p:cNvPr>
              <p:cNvSpPr txBox="1"/>
              <p:nvPr/>
            </p:nvSpPr>
            <p:spPr>
              <a:xfrm>
                <a:off x="2246741" y="1914413"/>
                <a:ext cx="355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ΔS</a:t>
                </a:r>
                <a:endParaRPr kumimoji="1"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5E6617A-E653-DC2D-7DE0-91B55238039A}"/>
                  </a:ext>
                </a:extLst>
              </p:cNvPr>
              <p:cNvSpPr txBox="1"/>
              <p:nvPr/>
            </p:nvSpPr>
            <p:spPr>
              <a:xfrm>
                <a:off x="3119614" y="1925776"/>
                <a:ext cx="3430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Δρ</a:t>
                </a:r>
                <a:endParaRPr kumimoji="1"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4BAD6A48-2B61-6C41-9257-00CF8E42D380}"/>
                  </a:ext>
                </a:extLst>
              </p:cNvPr>
              <p:cNvSpPr txBox="1"/>
              <p:nvPr/>
            </p:nvSpPr>
            <p:spPr>
              <a:xfrm>
                <a:off x="3912970" y="1932858"/>
                <a:ext cx="4600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ΔV</a:t>
                </a:r>
                <a:r>
                  <a:rPr kumimoji="1" lang="en-US" altLang="ja-JP" sz="2000" b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endParaRPr kumimoji="1" lang="ja-JP" altLang="en-US" sz="2000" b="1" baseline="-25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24822CB5-5B12-7E48-6413-D0A57E4226E3}"/>
                  </a:ext>
                </a:extLst>
              </p:cNvPr>
              <p:cNvSpPr txBox="1"/>
              <p:nvPr/>
            </p:nvSpPr>
            <p:spPr>
              <a:xfrm>
                <a:off x="1477258" y="1348882"/>
                <a:ext cx="22971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(a) Oct.</a:t>
                </a:r>
                <a:r>
                  <a:rPr kumimoji="1" lang="ja-JP" alt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ー</a:t>
                </a:r>
                <a:r>
                  <a:rPr kumimoji="1" lang="en-US" altLang="ja-JP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Aug</a:t>
                </a:r>
                <a:endParaRPr kumimoji="1" lang="ja-JP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B8AD9204-480A-932F-59B7-55DA03F2C3B6}"/>
                  </a:ext>
                </a:extLst>
              </p:cNvPr>
              <p:cNvSpPr txBox="1"/>
              <p:nvPr/>
            </p:nvSpPr>
            <p:spPr>
              <a:xfrm>
                <a:off x="865642" y="3862548"/>
                <a:ext cx="17953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(m)</a:t>
                </a:r>
                <a:endParaRPr kumimoji="1" lang="ja-JP" altLang="en-US" sz="9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A0EE197F-713E-E4A1-2F46-F4B2FA645830}"/>
                  </a:ext>
                </a:extLst>
              </p:cNvPr>
              <p:cNvSpPr txBox="1"/>
              <p:nvPr/>
            </p:nvSpPr>
            <p:spPr>
              <a:xfrm>
                <a:off x="865642" y="5684821"/>
                <a:ext cx="17953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(m)</a:t>
                </a:r>
                <a:endParaRPr kumimoji="1" lang="ja-JP" altLang="en-US" sz="9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D351B73B-9EBE-84A5-7B50-0ACEC6CEA9B7}"/>
                  </a:ext>
                </a:extLst>
              </p:cNvPr>
              <p:cNvSpPr txBox="1"/>
              <p:nvPr/>
            </p:nvSpPr>
            <p:spPr>
              <a:xfrm>
                <a:off x="1794307" y="3030856"/>
                <a:ext cx="9137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-3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0AFC3704-88D0-CC6E-B35E-ED7F53DF52E8}"/>
                  </a:ext>
                </a:extLst>
              </p:cNvPr>
              <p:cNvSpPr txBox="1"/>
              <p:nvPr/>
            </p:nvSpPr>
            <p:spPr>
              <a:xfrm>
                <a:off x="2331592" y="2629029"/>
                <a:ext cx="14427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0.1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FE004323-B54E-3FF4-970E-1C49D04D9C81}"/>
                  </a:ext>
                </a:extLst>
              </p:cNvPr>
              <p:cNvSpPr txBox="1"/>
              <p:nvPr/>
            </p:nvSpPr>
            <p:spPr>
              <a:xfrm>
                <a:off x="2291198" y="2826392"/>
                <a:ext cx="14427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6563D909-D806-4E11-29B0-8DFA408066F8}"/>
                  </a:ext>
                </a:extLst>
              </p:cNvPr>
              <p:cNvSpPr txBox="1"/>
              <p:nvPr/>
            </p:nvSpPr>
            <p:spPr>
              <a:xfrm>
                <a:off x="2510854" y="2963203"/>
                <a:ext cx="23564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-0.05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93BBCD9-60F4-E06D-C8DF-CAC6173584DA}"/>
                  </a:ext>
                </a:extLst>
              </p:cNvPr>
              <p:cNvSpPr txBox="1"/>
              <p:nvPr/>
            </p:nvSpPr>
            <p:spPr>
              <a:xfrm>
                <a:off x="2490717" y="2272102"/>
                <a:ext cx="1779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-0.5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28A87E99-920D-00E2-CD78-794B36B899A0}"/>
                  </a:ext>
                </a:extLst>
              </p:cNvPr>
              <p:cNvSpPr txBox="1"/>
              <p:nvPr/>
            </p:nvSpPr>
            <p:spPr>
              <a:xfrm>
                <a:off x="3223201" y="3010357"/>
                <a:ext cx="14427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BD90FCB3-E6D4-4EC3-3633-DA5F3CC24970}"/>
                  </a:ext>
                </a:extLst>
              </p:cNvPr>
              <p:cNvSpPr txBox="1"/>
              <p:nvPr/>
            </p:nvSpPr>
            <p:spPr>
              <a:xfrm>
                <a:off x="3400777" y="3076279"/>
                <a:ext cx="201978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0.02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070D4094-AA81-5BB9-CB56-1A26A1AEDB91}"/>
                  </a:ext>
                </a:extLst>
              </p:cNvPr>
              <p:cNvSpPr txBox="1"/>
              <p:nvPr/>
            </p:nvSpPr>
            <p:spPr>
              <a:xfrm>
                <a:off x="3356224" y="2515530"/>
                <a:ext cx="1779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-0.1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7F1E63F6-819F-6F2C-3B93-D3C310AD21EB}"/>
                  </a:ext>
                </a:extLst>
              </p:cNvPr>
              <p:cNvSpPr txBox="1"/>
              <p:nvPr/>
            </p:nvSpPr>
            <p:spPr>
              <a:xfrm>
                <a:off x="3064158" y="2280761"/>
                <a:ext cx="23564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-0.14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473B814E-C019-9F2C-E1D7-B34928A1211A}"/>
                  </a:ext>
                </a:extLst>
              </p:cNvPr>
              <p:cNvSpPr txBox="1"/>
              <p:nvPr/>
            </p:nvSpPr>
            <p:spPr>
              <a:xfrm>
                <a:off x="3975307" y="2525282"/>
                <a:ext cx="115416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02E9F7D8-4F76-0054-1C9A-D838CA277A99}"/>
                  </a:ext>
                </a:extLst>
              </p:cNvPr>
              <p:cNvSpPr txBox="1"/>
              <p:nvPr/>
            </p:nvSpPr>
            <p:spPr>
              <a:xfrm>
                <a:off x="4011612" y="2863124"/>
                <a:ext cx="57708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5F8E36F3-9110-8300-8433-31C2D2A44F26}"/>
                  </a:ext>
                </a:extLst>
              </p:cNvPr>
              <p:cNvSpPr txBox="1"/>
              <p:nvPr/>
            </p:nvSpPr>
            <p:spPr>
              <a:xfrm>
                <a:off x="4040466" y="3484627"/>
                <a:ext cx="57708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399662A3-88B8-1E32-9B08-3774750B549C}"/>
                  </a:ext>
                </a:extLst>
              </p:cNvPr>
              <p:cNvSpPr txBox="1"/>
              <p:nvPr/>
            </p:nvSpPr>
            <p:spPr>
              <a:xfrm>
                <a:off x="4371142" y="3484627"/>
                <a:ext cx="57708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B94D0A2E-5F51-9631-F21A-13C64FD85338}"/>
                  </a:ext>
                </a:extLst>
              </p:cNvPr>
              <p:cNvSpPr txBox="1"/>
              <p:nvPr/>
            </p:nvSpPr>
            <p:spPr>
              <a:xfrm>
                <a:off x="4261318" y="2582168"/>
                <a:ext cx="1490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-10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67F4873B-FFF1-A1E1-2572-668E5615D3A5}"/>
                  </a:ext>
                </a:extLst>
              </p:cNvPr>
              <p:cNvSpPr txBox="1"/>
              <p:nvPr/>
            </p:nvSpPr>
            <p:spPr>
              <a:xfrm>
                <a:off x="4375337" y="2280760"/>
                <a:ext cx="1490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-18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AC6A9B9C-A49D-ADE3-47DE-524B452C6562}"/>
                  </a:ext>
                </a:extLst>
              </p:cNvPr>
              <p:cNvSpPr txBox="1"/>
              <p:nvPr/>
            </p:nvSpPr>
            <p:spPr>
              <a:xfrm>
                <a:off x="1474518" y="2503230"/>
                <a:ext cx="57708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2FEE2468-BF0B-7141-276E-898E229966F6}"/>
                  </a:ext>
                </a:extLst>
              </p:cNvPr>
              <p:cNvSpPr txBox="1"/>
              <p:nvPr/>
            </p:nvSpPr>
            <p:spPr>
              <a:xfrm>
                <a:off x="1259010" y="2277228"/>
                <a:ext cx="5770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BA187307-6702-EB9F-975F-31FD1C36D8C4}"/>
                  </a:ext>
                </a:extLst>
              </p:cNvPr>
              <p:cNvSpPr txBox="1"/>
              <p:nvPr/>
            </p:nvSpPr>
            <p:spPr>
              <a:xfrm>
                <a:off x="1498247" y="3018066"/>
                <a:ext cx="57708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9164BBD2-8D2C-F484-4FE2-BB7925C11795}"/>
                  </a:ext>
                </a:extLst>
              </p:cNvPr>
              <p:cNvSpPr txBox="1"/>
              <p:nvPr/>
            </p:nvSpPr>
            <p:spPr>
              <a:xfrm>
                <a:off x="1202905" y="3611773"/>
                <a:ext cx="1699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1" lang="ja-JP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℃</a:t>
                </a:r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ja-JP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D6DE9D7C-6A28-6AF2-09BC-CEFDB8E2DDB1}"/>
                  </a:ext>
                </a:extLst>
              </p:cNvPr>
              <p:cNvSpPr txBox="1"/>
              <p:nvPr/>
            </p:nvSpPr>
            <p:spPr>
              <a:xfrm>
                <a:off x="3851074" y="3818327"/>
                <a:ext cx="3446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(cm s</a:t>
                </a:r>
                <a:r>
                  <a:rPr kumimoji="1" lang="en-US" altLang="ja-JP" sz="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ja-JP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62F06B7-627D-B108-3C29-1A4AA3D34C36}"/>
                  </a:ext>
                </a:extLst>
              </p:cNvPr>
              <p:cNvSpPr txBox="1"/>
              <p:nvPr/>
            </p:nvSpPr>
            <p:spPr>
              <a:xfrm>
                <a:off x="2963978" y="3618981"/>
                <a:ext cx="1699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1" lang="en-US" altLang="ja-JP" sz="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kumimoji="1" lang="en-US" altLang="ja-JP" sz="8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ja-JP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49F07817-0F12-0DD4-1756-7E0ECA33528E}"/>
                  </a:ext>
                </a:extLst>
              </p:cNvPr>
              <p:cNvSpPr txBox="1"/>
              <p:nvPr/>
            </p:nvSpPr>
            <p:spPr>
              <a:xfrm rot="16200000">
                <a:off x="153543" y="4864702"/>
                <a:ext cx="11522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Welch’s t-test</a:t>
                </a:r>
                <a:endParaRPr kumimoji="1" lang="ja-JP" altLang="en-US" sz="14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73EEC0A-4427-8A4A-1CB9-9EE8C97121B0}"/>
                </a:ext>
              </a:extLst>
            </p:cNvPr>
            <p:cNvGrpSpPr/>
            <p:nvPr/>
          </p:nvGrpSpPr>
          <p:grpSpPr>
            <a:xfrm>
              <a:off x="4962443" y="1348882"/>
              <a:ext cx="4076488" cy="4600885"/>
              <a:chOff x="4962443" y="1348882"/>
              <a:chExt cx="4076488" cy="4600885"/>
            </a:xfrm>
          </p:grpSpPr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46DD5407-F601-134C-3D17-E0E494460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7078" y="2243078"/>
                <a:ext cx="3718882" cy="3706689"/>
              </a:xfrm>
              <a:prstGeom prst="rect">
                <a:avLst/>
              </a:prstGeom>
            </p:spPr>
          </p:pic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AB37DF8-3301-23C2-DA96-F717999E97D7}"/>
                  </a:ext>
                </a:extLst>
              </p:cNvPr>
              <p:cNvSpPr txBox="1"/>
              <p:nvPr/>
            </p:nvSpPr>
            <p:spPr>
              <a:xfrm>
                <a:off x="5867602" y="4362569"/>
                <a:ext cx="3254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Colder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2ABCBD4-0789-1DDF-F1C3-328D4D018778}"/>
                  </a:ext>
                </a:extLst>
              </p:cNvPr>
              <p:cNvSpPr txBox="1"/>
              <p:nvPr/>
            </p:nvSpPr>
            <p:spPr>
              <a:xfrm rot="16200000">
                <a:off x="6008526" y="5099309"/>
                <a:ext cx="3831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Warmer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36CFBFF-7A88-B26E-D5A9-7C2887D7E2E3}"/>
                  </a:ext>
                </a:extLst>
              </p:cNvPr>
              <p:cNvSpPr txBox="1"/>
              <p:nvPr/>
            </p:nvSpPr>
            <p:spPr>
              <a:xfrm rot="16200000">
                <a:off x="7790358" y="5114574"/>
                <a:ext cx="34785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Lighter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0831E4B-2DDC-663C-F477-4ABDD3740C58}"/>
                  </a:ext>
                </a:extLst>
              </p:cNvPr>
              <p:cNvSpPr txBox="1"/>
              <p:nvPr/>
            </p:nvSpPr>
            <p:spPr>
              <a:xfrm>
                <a:off x="7589787" y="4353018"/>
                <a:ext cx="37350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Heavier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A37C9565-C5CF-2F99-BEA0-6F0544B22C63}"/>
                  </a:ext>
                </a:extLst>
              </p:cNvPr>
              <p:cNvSpPr txBox="1"/>
              <p:nvPr/>
            </p:nvSpPr>
            <p:spPr>
              <a:xfrm>
                <a:off x="6720642" y="4480558"/>
                <a:ext cx="41197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salt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9BBAC5F-BC3D-87CB-0D8F-568A9C84DCF8}"/>
                  </a:ext>
                </a:extLst>
              </p:cNvPr>
              <p:cNvSpPr txBox="1"/>
              <p:nvPr/>
            </p:nvSpPr>
            <p:spPr>
              <a:xfrm>
                <a:off x="6526542" y="4210814"/>
                <a:ext cx="4344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salt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13E81464-F5AD-58A8-F796-31BFCBA55635}"/>
                  </a:ext>
                </a:extLst>
              </p:cNvPr>
              <p:cNvSpPr txBox="1"/>
              <p:nvPr/>
            </p:nvSpPr>
            <p:spPr>
              <a:xfrm>
                <a:off x="6988545" y="4967716"/>
                <a:ext cx="1025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×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862721EF-2D35-50FF-DE25-6E0C27321E39}"/>
                  </a:ext>
                </a:extLst>
              </p:cNvPr>
              <p:cNvSpPr/>
              <p:nvPr/>
            </p:nvSpPr>
            <p:spPr>
              <a:xfrm>
                <a:off x="5598160" y="2027476"/>
                <a:ext cx="3440771" cy="3254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E6F4A652-FA49-84BE-AC14-8B9C92975EB7}"/>
                  </a:ext>
                </a:extLst>
              </p:cNvPr>
              <p:cNvSpPr/>
              <p:nvPr/>
            </p:nvSpPr>
            <p:spPr>
              <a:xfrm>
                <a:off x="5240020" y="4837111"/>
                <a:ext cx="58337" cy="3301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24BF385-2800-8C9E-7225-B85082E0C273}"/>
                  </a:ext>
                </a:extLst>
              </p:cNvPr>
              <p:cNvSpPr txBox="1"/>
              <p:nvPr/>
            </p:nvSpPr>
            <p:spPr>
              <a:xfrm>
                <a:off x="5648690" y="1918456"/>
                <a:ext cx="5129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ΔPT</a:t>
                </a:r>
                <a:endPara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FA715ECD-D396-0EAE-D374-9F709E28F7FB}"/>
                  </a:ext>
                </a:extLst>
              </p:cNvPr>
              <p:cNvSpPr txBox="1"/>
              <p:nvPr/>
            </p:nvSpPr>
            <p:spPr>
              <a:xfrm>
                <a:off x="6605089" y="1917643"/>
                <a:ext cx="355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ΔS</a:t>
                </a:r>
                <a:endParaRPr kumimoji="1"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A26AD9BA-1B62-92DF-0CA1-5098BDE98716}"/>
                  </a:ext>
                </a:extLst>
              </p:cNvPr>
              <p:cNvSpPr txBox="1"/>
              <p:nvPr/>
            </p:nvSpPr>
            <p:spPr>
              <a:xfrm>
                <a:off x="7477962" y="1917717"/>
                <a:ext cx="3430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Δρ</a:t>
                </a:r>
                <a:endParaRPr kumimoji="1"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D8F42C46-00E6-2FD7-F505-FF213908D288}"/>
                  </a:ext>
                </a:extLst>
              </p:cNvPr>
              <p:cNvSpPr txBox="1"/>
              <p:nvPr/>
            </p:nvSpPr>
            <p:spPr>
              <a:xfrm>
                <a:off x="8357405" y="1927431"/>
                <a:ext cx="4600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ΔV</a:t>
                </a:r>
                <a:r>
                  <a:rPr kumimoji="1" lang="en-US" altLang="ja-JP" sz="2000" b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endParaRPr kumimoji="1" lang="ja-JP" altLang="en-US" sz="2000" b="1" baseline="-25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9531A14-490B-059F-0FF4-14FFD6508158}"/>
                  </a:ext>
                </a:extLst>
              </p:cNvPr>
              <p:cNvSpPr txBox="1"/>
              <p:nvPr/>
            </p:nvSpPr>
            <p:spPr>
              <a:xfrm>
                <a:off x="5900967" y="1348882"/>
                <a:ext cx="23564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(b) Feb.</a:t>
                </a:r>
                <a:r>
                  <a:rPr kumimoji="1" lang="ja-JP" alt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ー</a:t>
                </a:r>
                <a:r>
                  <a:rPr kumimoji="1" lang="en-US" altLang="ja-JP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Oct.</a:t>
                </a:r>
                <a:endParaRPr kumimoji="1" lang="ja-JP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044DAA15-81C5-D096-73C0-AA5DA037E710}"/>
                  </a:ext>
                </a:extLst>
              </p:cNvPr>
              <p:cNvSpPr txBox="1"/>
              <p:nvPr/>
            </p:nvSpPr>
            <p:spPr>
              <a:xfrm>
                <a:off x="5269188" y="5694346"/>
                <a:ext cx="17953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(m)</a:t>
                </a:r>
                <a:endParaRPr kumimoji="1" lang="ja-JP" altLang="en-US" sz="9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03EC9855-5E9A-FEF9-1AD5-06BF463C0ED2}"/>
                  </a:ext>
                </a:extLst>
              </p:cNvPr>
              <p:cNvSpPr txBox="1"/>
              <p:nvPr/>
            </p:nvSpPr>
            <p:spPr>
              <a:xfrm>
                <a:off x="5277909" y="3872073"/>
                <a:ext cx="17953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(m)</a:t>
                </a:r>
                <a:endParaRPr kumimoji="1" lang="ja-JP" altLang="en-US" sz="9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D9A8D914-12E7-1D39-DEE1-A5A91BC89E5B}"/>
                  </a:ext>
                </a:extLst>
              </p:cNvPr>
              <p:cNvSpPr txBox="1"/>
              <p:nvPr/>
            </p:nvSpPr>
            <p:spPr>
              <a:xfrm>
                <a:off x="8328551" y="3307373"/>
                <a:ext cx="57708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888224CE-B83D-E1F8-5721-B2F0986FC725}"/>
                  </a:ext>
                </a:extLst>
              </p:cNvPr>
              <p:cNvSpPr txBox="1"/>
              <p:nvPr/>
            </p:nvSpPr>
            <p:spPr>
              <a:xfrm>
                <a:off x="5610209" y="3607738"/>
                <a:ext cx="1699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1" lang="ja-JP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℃</a:t>
                </a:r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ja-JP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テキスト ボックス 66">
                <a:extLst>
                  <a:ext uri="{FF2B5EF4-FFF2-40B4-BE49-F238E27FC236}">
                    <a16:creationId xmlns:a16="http://schemas.microsoft.com/office/drawing/2014/main" id="{296B94DD-C09E-3B6E-3E15-7E25D2821AE6}"/>
                  </a:ext>
                </a:extLst>
              </p:cNvPr>
              <p:cNvSpPr txBox="1"/>
              <p:nvPr/>
            </p:nvSpPr>
            <p:spPr>
              <a:xfrm>
                <a:off x="8223352" y="3813623"/>
                <a:ext cx="3446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(cm s</a:t>
                </a:r>
                <a:r>
                  <a:rPr kumimoji="1" lang="en-US" altLang="ja-JP" sz="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ja-JP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019563B3-A8AB-8681-3245-BDF1EFF6BB91}"/>
                  </a:ext>
                </a:extLst>
              </p:cNvPr>
              <p:cNvSpPr txBox="1"/>
              <p:nvPr/>
            </p:nvSpPr>
            <p:spPr>
              <a:xfrm>
                <a:off x="7362601" y="3596700"/>
                <a:ext cx="1699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1" lang="en-US" altLang="ja-JP" sz="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kumimoji="1" lang="en-US" altLang="ja-JP" sz="8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kumimoji="1" lang="en-US" altLang="ja-JP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ja-JP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DEC49D0A-423A-E937-2543-E0030A5AA22D}"/>
                  </a:ext>
                </a:extLst>
              </p:cNvPr>
              <p:cNvSpPr txBox="1"/>
              <p:nvPr/>
            </p:nvSpPr>
            <p:spPr>
              <a:xfrm>
                <a:off x="5626218" y="2945076"/>
                <a:ext cx="57708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F472B49B-8144-8458-F25C-B6284D54A045}"/>
                  </a:ext>
                </a:extLst>
              </p:cNvPr>
              <p:cNvSpPr txBox="1"/>
              <p:nvPr/>
            </p:nvSpPr>
            <p:spPr>
              <a:xfrm>
                <a:off x="5964538" y="2535695"/>
                <a:ext cx="9137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-5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5C05D3D2-4C39-F4F1-C875-5C5C18554368}"/>
                  </a:ext>
                </a:extLst>
              </p:cNvPr>
              <p:cNvSpPr txBox="1"/>
              <p:nvPr/>
            </p:nvSpPr>
            <p:spPr>
              <a:xfrm>
                <a:off x="5799175" y="2392038"/>
                <a:ext cx="18274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--10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C27702A8-3AE7-45ED-7D3A-63CFE4890FC6}"/>
                  </a:ext>
                </a:extLst>
              </p:cNvPr>
              <p:cNvSpPr txBox="1"/>
              <p:nvPr/>
            </p:nvSpPr>
            <p:spPr>
              <a:xfrm>
                <a:off x="6108713" y="2263965"/>
                <a:ext cx="1490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-12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1412F8EA-2C06-79B8-9373-3AFE199436CF}"/>
                  </a:ext>
                </a:extLst>
              </p:cNvPr>
              <p:cNvSpPr txBox="1"/>
              <p:nvPr/>
            </p:nvSpPr>
            <p:spPr>
              <a:xfrm>
                <a:off x="5643161" y="2598635"/>
                <a:ext cx="57708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79FE5614-8A2D-FD6B-E8A0-A43544876FD2}"/>
                  </a:ext>
                </a:extLst>
              </p:cNvPr>
              <p:cNvSpPr txBox="1"/>
              <p:nvPr/>
            </p:nvSpPr>
            <p:spPr>
              <a:xfrm>
                <a:off x="6490572" y="3187974"/>
                <a:ext cx="14427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9EA3CD66-79D0-3596-5AA4-5373C948D56B}"/>
                  </a:ext>
                </a:extLst>
              </p:cNvPr>
              <p:cNvSpPr txBox="1"/>
              <p:nvPr/>
            </p:nvSpPr>
            <p:spPr>
              <a:xfrm>
                <a:off x="6816686" y="2998797"/>
                <a:ext cx="14427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DAF7B5E0-47F6-5D74-1D5A-A2B546804FCC}"/>
                  </a:ext>
                </a:extLst>
              </p:cNvPr>
              <p:cNvSpPr txBox="1"/>
              <p:nvPr/>
            </p:nvSpPr>
            <p:spPr>
              <a:xfrm>
                <a:off x="7084448" y="2568489"/>
                <a:ext cx="1779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-0.3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B663309-2717-DDC1-7410-68AC73032B44}"/>
                  </a:ext>
                </a:extLst>
              </p:cNvPr>
              <p:cNvSpPr txBox="1"/>
              <p:nvPr/>
            </p:nvSpPr>
            <p:spPr>
              <a:xfrm>
                <a:off x="6599479" y="2252359"/>
                <a:ext cx="14427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0.2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242C1D69-83F8-8D35-5836-C01E92A3FEE3}"/>
                  </a:ext>
                </a:extLst>
              </p:cNvPr>
              <p:cNvSpPr txBox="1"/>
              <p:nvPr/>
            </p:nvSpPr>
            <p:spPr>
              <a:xfrm>
                <a:off x="7830593" y="3350385"/>
                <a:ext cx="14427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テキスト ボックス 82">
                <a:extLst>
                  <a:ext uri="{FF2B5EF4-FFF2-40B4-BE49-F238E27FC236}">
                    <a16:creationId xmlns:a16="http://schemas.microsoft.com/office/drawing/2014/main" id="{C9D672DC-6237-B55F-F77E-4028787BDC99}"/>
                  </a:ext>
                </a:extLst>
              </p:cNvPr>
              <p:cNvSpPr txBox="1"/>
              <p:nvPr/>
            </p:nvSpPr>
            <p:spPr>
              <a:xfrm>
                <a:off x="7388249" y="2835917"/>
                <a:ext cx="14427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F88158ED-7E73-E2F1-A51B-AF0A61E0FDE3}"/>
                  </a:ext>
                </a:extLst>
              </p:cNvPr>
              <p:cNvSpPr txBox="1"/>
              <p:nvPr/>
            </p:nvSpPr>
            <p:spPr>
              <a:xfrm>
                <a:off x="7561313" y="2400901"/>
                <a:ext cx="14427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0.2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5E0290B2-7C75-55AA-2225-2F843930CE0F}"/>
                  </a:ext>
                </a:extLst>
              </p:cNvPr>
              <p:cNvSpPr txBox="1"/>
              <p:nvPr/>
            </p:nvSpPr>
            <p:spPr>
              <a:xfrm>
                <a:off x="7758458" y="2557493"/>
                <a:ext cx="14427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0.1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2F3DF6DF-D32B-BD15-8043-69FD46D604DD}"/>
                  </a:ext>
                </a:extLst>
              </p:cNvPr>
              <p:cNvSpPr txBox="1"/>
              <p:nvPr/>
            </p:nvSpPr>
            <p:spPr>
              <a:xfrm>
                <a:off x="8705017" y="3027591"/>
                <a:ext cx="57708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8F38F060-6A19-F9B9-B4BF-9A4A12478E04}"/>
                  </a:ext>
                </a:extLst>
              </p:cNvPr>
              <p:cNvSpPr txBox="1"/>
              <p:nvPr/>
            </p:nvSpPr>
            <p:spPr>
              <a:xfrm>
                <a:off x="8357405" y="2648166"/>
                <a:ext cx="1490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-10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CE5045F-4C0F-DD49-2ADC-42C8095E3D8F}"/>
                  </a:ext>
                </a:extLst>
              </p:cNvPr>
              <p:cNvSpPr txBox="1"/>
              <p:nvPr/>
            </p:nvSpPr>
            <p:spPr>
              <a:xfrm>
                <a:off x="8761884" y="2266584"/>
                <a:ext cx="11541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F1FD7069-ACF1-49C5-395C-2670D10C262F}"/>
                  </a:ext>
                </a:extLst>
              </p:cNvPr>
              <p:cNvSpPr txBox="1"/>
              <p:nvPr/>
            </p:nvSpPr>
            <p:spPr>
              <a:xfrm>
                <a:off x="8311719" y="2260463"/>
                <a:ext cx="1490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-20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0770822E-2300-7581-A905-D77674463800}"/>
                  </a:ext>
                </a:extLst>
              </p:cNvPr>
              <p:cNvSpPr txBox="1"/>
              <p:nvPr/>
            </p:nvSpPr>
            <p:spPr>
              <a:xfrm rot="16200000">
                <a:off x="4494045" y="4900218"/>
                <a:ext cx="11522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Welch’s t-test</a:t>
                </a:r>
                <a:endParaRPr kumimoji="1" lang="ja-JP" altLang="en-US" sz="14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584C634-F91E-907B-4FF6-F084C6FF22C3}"/>
                  </a:ext>
                </a:extLst>
              </p:cNvPr>
              <p:cNvSpPr txBox="1"/>
              <p:nvPr/>
            </p:nvSpPr>
            <p:spPr>
              <a:xfrm rot="16200000">
                <a:off x="8118754" y="4390453"/>
                <a:ext cx="636377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Decreasing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73E593AE-C42A-3B0D-7A81-0149ADB396AE}"/>
                  </a:ext>
                </a:extLst>
              </p:cNvPr>
              <p:cNvSpPr txBox="1"/>
              <p:nvPr/>
            </p:nvSpPr>
            <p:spPr>
              <a:xfrm rot="16200000">
                <a:off x="8452012" y="4787553"/>
                <a:ext cx="636377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Increasing</a:t>
                </a:r>
                <a:endParaRPr kumimoji="1" lang="ja-JP" altLang="en-US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5D79CB1A-9640-A24E-D48C-9EBD89CB48CC}"/>
                  </a:ext>
                </a:extLst>
              </p:cNvPr>
              <p:cNvSpPr txBox="1"/>
              <p:nvPr/>
            </p:nvSpPr>
            <p:spPr>
              <a:xfrm>
                <a:off x="6904502" y="3497526"/>
                <a:ext cx="14427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0ED5C083-673D-A774-8066-168F4AF01AFD}"/>
                  </a:ext>
                </a:extLst>
              </p:cNvPr>
              <p:cNvSpPr txBox="1"/>
              <p:nvPr/>
            </p:nvSpPr>
            <p:spPr>
              <a:xfrm>
                <a:off x="7869032" y="2260463"/>
                <a:ext cx="14427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0.3</a:t>
                </a:r>
                <a:endParaRPr kumimoji="1" lang="ja-JP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9D11F03B-1676-AAB0-F91B-AC49D76D6A95}"/>
                  </a:ext>
                </a:extLst>
              </p:cNvPr>
              <p:cNvSpPr txBox="1"/>
              <p:nvPr/>
            </p:nvSpPr>
            <p:spPr>
              <a:xfrm>
                <a:off x="6121729" y="3188940"/>
                <a:ext cx="57708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0F41FED2-CAB7-867E-68A7-240F1586FC35}"/>
                  </a:ext>
                </a:extLst>
              </p:cNvPr>
              <p:cNvSpPr txBox="1"/>
              <p:nvPr/>
            </p:nvSpPr>
            <p:spPr>
              <a:xfrm>
                <a:off x="6919564" y="2252359"/>
                <a:ext cx="14427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0.4</a:t>
                </a:r>
                <a:endParaRPr kumimoji="1" lang="ja-JP" altLang="en-US" sz="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214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87CACFF-30AF-CED5-8F86-DD3836585DC1}"/>
              </a:ext>
            </a:extLst>
          </p:cNvPr>
          <p:cNvGrpSpPr/>
          <p:nvPr/>
        </p:nvGrpSpPr>
        <p:grpSpPr>
          <a:xfrm>
            <a:off x="788164" y="514735"/>
            <a:ext cx="8171530" cy="5828530"/>
            <a:chOff x="788164" y="292013"/>
            <a:chExt cx="8171530" cy="5828530"/>
          </a:xfrm>
        </p:grpSpPr>
        <p:pic>
          <p:nvPicPr>
            <p:cNvPr id="7" name="図 6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B526E078-FC87-4B45-FC26-94187054E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305" y="292013"/>
              <a:ext cx="8013389" cy="5678929"/>
            </a:xfrm>
            <a:prstGeom prst="rect">
              <a:avLst/>
            </a:prstGeom>
          </p:spPr>
        </p:pic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8717B1A8-C1A7-48EE-3208-9E703AB92B71}"/>
                </a:ext>
              </a:extLst>
            </p:cNvPr>
            <p:cNvCxnSpPr/>
            <p:nvPr/>
          </p:nvCxnSpPr>
          <p:spPr>
            <a:xfrm>
              <a:off x="6840541" y="2806170"/>
              <a:ext cx="0" cy="26867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4E4AB295-514A-402C-2B25-2ABDA6B22F9E}"/>
                </a:ext>
              </a:extLst>
            </p:cNvPr>
            <p:cNvSpPr txBox="1"/>
            <p:nvPr/>
          </p:nvSpPr>
          <p:spPr>
            <a:xfrm>
              <a:off x="4238473" y="3682470"/>
              <a:ext cx="35907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707B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95%</a:t>
              </a:r>
              <a:endParaRPr kumimoji="1" lang="ja-JP" altLang="en-US" sz="1400" dirty="0">
                <a:solidFill>
                  <a:srgbClr val="0707B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28E70451-D6B0-5D46-4412-8E715F1F09D8}"/>
                </a:ext>
              </a:extLst>
            </p:cNvPr>
            <p:cNvSpPr txBox="1"/>
            <p:nvPr/>
          </p:nvSpPr>
          <p:spPr>
            <a:xfrm>
              <a:off x="7833854" y="3682470"/>
              <a:ext cx="35907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707B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95%</a:t>
              </a:r>
              <a:endParaRPr kumimoji="1" lang="ja-JP" altLang="en-US" sz="1400" dirty="0">
                <a:solidFill>
                  <a:srgbClr val="0707B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FE32A49-26ED-E4F8-9816-9522A1C0B5F5}"/>
                </a:ext>
              </a:extLst>
            </p:cNvPr>
            <p:cNvSpPr txBox="1"/>
            <p:nvPr/>
          </p:nvSpPr>
          <p:spPr>
            <a:xfrm>
              <a:off x="5657525" y="1082305"/>
              <a:ext cx="118301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Stn.4 at S-line</a:t>
              </a:r>
              <a:endParaRPr kumimoji="1"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DE2045D-15CB-EE79-E489-CDB847501619}"/>
                </a:ext>
              </a:extLst>
            </p:cNvPr>
            <p:cNvSpPr txBox="1"/>
            <p:nvPr/>
          </p:nvSpPr>
          <p:spPr>
            <a:xfrm>
              <a:off x="5657525" y="867930"/>
              <a:ext cx="118301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Stn.4 at N-line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807958D-B653-FC99-CC25-B1E5299B6424}"/>
                </a:ext>
              </a:extLst>
            </p:cNvPr>
            <p:cNvSpPr txBox="1"/>
            <p:nvPr/>
          </p:nvSpPr>
          <p:spPr>
            <a:xfrm>
              <a:off x="7812326" y="2442206"/>
              <a:ext cx="37965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Year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BA661EF-5C84-7654-A095-E22CDA31C095}"/>
                </a:ext>
              </a:extLst>
            </p:cNvPr>
            <p:cNvSpPr txBox="1"/>
            <p:nvPr/>
          </p:nvSpPr>
          <p:spPr>
            <a:xfrm>
              <a:off x="6607875" y="5905099"/>
              <a:ext cx="53540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Month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60995343-A82F-B795-D5AB-7FA321ECE9D1}"/>
                </a:ext>
              </a:extLst>
            </p:cNvPr>
            <p:cNvSpPr txBox="1"/>
            <p:nvPr/>
          </p:nvSpPr>
          <p:spPr>
            <a:xfrm>
              <a:off x="3012060" y="5905099"/>
              <a:ext cx="53540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Month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F89F6E1-9183-AE9F-4C36-54D7BDEDE8EB}"/>
                </a:ext>
              </a:extLst>
            </p:cNvPr>
            <p:cNvSpPr txBox="1"/>
            <p:nvPr/>
          </p:nvSpPr>
          <p:spPr>
            <a:xfrm>
              <a:off x="2347185" y="2857550"/>
              <a:ext cx="166205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(b) Auto-correlation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A1E2FEC2-8964-4F0D-BA7E-153802F0F07F}"/>
                </a:ext>
              </a:extLst>
            </p:cNvPr>
            <p:cNvSpPr txBox="1"/>
            <p:nvPr/>
          </p:nvSpPr>
          <p:spPr>
            <a:xfrm>
              <a:off x="5945775" y="2874906"/>
              <a:ext cx="176009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(c) Cross-correlation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4147E50-BAC7-5825-1E96-E82ABF3732F9}"/>
                </a:ext>
              </a:extLst>
            </p:cNvPr>
            <p:cNvSpPr txBox="1"/>
            <p:nvPr/>
          </p:nvSpPr>
          <p:spPr>
            <a:xfrm>
              <a:off x="1686557" y="872761"/>
              <a:ext cx="260161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(a) Time series at 250m depth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0D60CD5-00CD-C231-CEF2-E241F4FC9B25}"/>
                </a:ext>
              </a:extLst>
            </p:cNvPr>
            <p:cNvSpPr txBox="1"/>
            <p:nvPr/>
          </p:nvSpPr>
          <p:spPr>
            <a:xfrm>
              <a:off x="7143911" y="5030455"/>
              <a:ext cx="9938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S-line </a:t>
              </a:r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leads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FB71928-C114-E210-1A7F-9D18D319B2CC}"/>
                </a:ext>
              </a:extLst>
            </p:cNvPr>
            <p:cNvSpPr txBox="1"/>
            <p:nvPr/>
          </p:nvSpPr>
          <p:spPr>
            <a:xfrm>
              <a:off x="5595185" y="5030455"/>
              <a:ext cx="10034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N-line leads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BA0F61C-3B48-F8D2-72F4-AF6CF44BB73C}"/>
                </a:ext>
              </a:extLst>
            </p:cNvPr>
            <p:cNvSpPr txBox="1"/>
            <p:nvPr/>
          </p:nvSpPr>
          <p:spPr>
            <a:xfrm>
              <a:off x="4009243" y="4922734"/>
              <a:ext cx="496931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N-line</a:t>
              </a:r>
            </a:p>
            <a:p>
              <a:pPr algn="ctr"/>
              <a:r>
                <a:rPr kumimoji="1" lang="en-US" altLang="ja-JP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S-line</a:t>
              </a:r>
              <a:endParaRPr kumimoji="1"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022F9864-5634-75AB-995F-7E1D66E8B4E3}"/>
                </a:ext>
              </a:extLst>
            </p:cNvPr>
            <p:cNvCxnSpPr>
              <a:cxnSpLocks/>
            </p:cNvCxnSpPr>
            <p:nvPr/>
          </p:nvCxnSpPr>
          <p:spPr>
            <a:xfrm>
              <a:off x="3015937" y="3577695"/>
              <a:ext cx="0" cy="2000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98D55CBC-4372-0058-87AE-1E6975486115}"/>
                </a:ext>
              </a:extLst>
            </p:cNvPr>
            <p:cNvCxnSpPr>
              <a:cxnSpLocks/>
            </p:cNvCxnSpPr>
            <p:nvPr/>
          </p:nvCxnSpPr>
          <p:spPr>
            <a:xfrm>
              <a:off x="3616012" y="3477682"/>
              <a:ext cx="0" cy="2000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14FB018E-2BEC-F0AD-04CA-F8884037E645}"/>
                </a:ext>
              </a:extLst>
            </p:cNvPr>
            <p:cNvSpPr txBox="1"/>
            <p:nvPr/>
          </p:nvSpPr>
          <p:spPr>
            <a:xfrm>
              <a:off x="2916028" y="3362250"/>
              <a:ext cx="19877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631110EA-C79B-88CF-9941-3B9B7FF0CB31}"/>
                </a:ext>
              </a:extLst>
            </p:cNvPr>
            <p:cNvSpPr txBox="1"/>
            <p:nvPr/>
          </p:nvSpPr>
          <p:spPr>
            <a:xfrm>
              <a:off x="3507101" y="3242131"/>
              <a:ext cx="19877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D6BC1F7E-D985-6665-E89D-72C51AFD6D6E}"/>
                </a:ext>
              </a:extLst>
            </p:cNvPr>
            <p:cNvSpPr txBox="1"/>
            <p:nvPr/>
          </p:nvSpPr>
          <p:spPr>
            <a:xfrm>
              <a:off x="1319557" y="689896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9.0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A3A59770-286A-9832-C250-5499D8FB2EE3}"/>
                </a:ext>
              </a:extLst>
            </p:cNvPr>
            <p:cNvSpPr txBox="1"/>
            <p:nvPr/>
          </p:nvSpPr>
          <p:spPr>
            <a:xfrm>
              <a:off x="788164" y="1101144"/>
              <a:ext cx="428002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PT</a:t>
              </a:r>
            </a:p>
            <a:p>
              <a:pPr algn="ctr"/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ja-JP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℃</a:t>
              </a:r>
              <a:r>
                <a:rPr kumimoji="1" lang="en-US" altLang="ja-JP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55A6B30-DF47-B94D-C0EF-BE36AB62A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4062" y="3477682"/>
              <a:ext cx="0" cy="2000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1953BC45-28E6-D629-7FB1-C54034D5E31F}"/>
                </a:ext>
              </a:extLst>
            </p:cNvPr>
            <p:cNvSpPr txBox="1"/>
            <p:nvPr/>
          </p:nvSpPr>
          <p:spPr>
            <a:xfrm>
              <a:off x="6967726" y="3718674"/>
              <a:ext cx="20358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  <a:endParaRPr kumimoji="1" lang="ja-JP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925BBF2-E7C3-4C79-6155-DF57C52360EC}"/>
              </a:ext>
            </a:extLst>
          </p:cNvPr>
          <p:cNvSpPr txBox="1"/>
          <p:nvPr/>
        </p:nvSpPr>
        <p:spPr>
          <a:xfrm>
            <a:off x="8338059" y="6465996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Fig. 8 Nishimori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504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16061</TotalTime>
  <Words>1125</Words>
  <Application>Microsoft Macintosh PowerPoint</Application>
  <PresentationFormat>A4 210 x 297 mm</PresentationFormat>
  <Paragraphs>582</Paragraphs>
  <Slides>28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4" baseType="lpstr">
      <vt:lpstr>游ゴシック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小林 直人</dc:creator>
  <cp:lastModifiedBy>Yuta The Idiota</cp:lastModifiedBy>
  <cp:revision>51</cp:revision>
  <cp:lastPrinted>2024-12-18T01:51:44Z</cp:lastPrinted>
  <dcterms:created xsi:type="dcterms:W3CDTF">2024-09-08T06:29:37Z</dcterms:created>
  <dcterms:modified xsi:type="dcterms:W3CDTF">2025-01-31T09:52:20Z</dcterms:modified>
</cp:coreProperties>
</file>